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8" r:id="rId2"/>
    <p:sldId id="513" r:id="rId3"/>
    <p:sldId id="512" r:id="rId4"/>
    <p:sldId id="432" r:id="rId5"/>
    <p:sldId id="516" r:id="rId6"/>
    <p:sldId id="519" r:id="rId7"/>
    <p:sldId id="520" r:id="rId8"/>
    <p:sldId id="521" r:id="rId9"/>
    <p:sldId id="522" r:id="rId10"/>
    <p:sldId id="355" r:id="rId11"/>
  </p:sldIdLst>
  <p:sldSz cx="9144000" cy="5143500" type="screen16x9"/>
  <p:notesSz cx="6792913" cy="99250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21"/>
    <a:srgbClr val="FFFFFF"/>
    <a:srgbClr val="000000"/>
    <a:srgbClr val="F3F329"/>
    <a:srgbClr val="68AAF2"/>
    <a:srgbClr val="FFFF1D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3364" autoAdjust="0"/>
  </p:normalViewPr>
  <p:slideViewPr>
    <p:cSldViewPr>
      <p:cViewPr varScale="1">
        <p:scale>
          <a:sx n="137" d="100"/>
          <a:sy n="137" d="100"/>
        </p:scale>
        <p:origin x="858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681078076767216E-2"/>
          <c:y val="0.11733670957493612"/>
          <c:w val="0.53951815031210681"/>
          <c:h val="0.740954696601225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промисловості регіону у 2018 році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7C4-4AC6-9E27-98F403B4CE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7C4-4AC6-9E27-98F403B4CE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7C4-4AC6-9E27-98F403B4CE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7C4-4AC6-9E27-98F403B4CE4F}"/>
              </c:ext>
            </c:extLst>
          </c:dPt>
          <c:dLbls>
            <c:dLbl>
              <c:idx val="0"/>
              <c:layout>
                <c:manualLayout>
                  <c:x val="-1.5341207349081364E-3"/>
                  <c:y val="6.422244094488188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7C4-4AC6-9E27-98F403B4CE4F}"/>
                </c:ext>
              </c:extLst>
            </c:dLbl>
            <c:dLbl>
              <c:idx val="1"/>
              <c:layout>
                <c:manualLayout>
                  <c:x val="6.2130905511811026E-3"/>
                  <c:y val="3.941683070866141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7C4-4AC6-9E27-98F403B4CE4F}"/>
                </c:ext>
              </c:extLst>
            </c:dLbl>
            <c:dLbl>
              <c:idx val="2"/>
              <c:layout>
                <c:manualLayout>
                  <c:x val="-3.6843832020997373E-4"/>
                  <c:y val="1.31451771653543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7C4-4AC6-9E27-98F403B4CE4F}"/>
                </c:ext>
              </c:extLst>
            </c:dLbl>
            <c:dLbl>
              <c:idx val="3"/>
              <c:layout>
                <c:manualLayout>
                  <c:x val="-5.2439304461942256E-3"/>
                  <c:y val="-3.248031496062992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7C4-4AC6-9E27-98F403B4CE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Добувна промисловість і розроблення кар'єрів (1.6 млрд грн)</c:v>
                </c:pt>
                <c:pt idx="1">
                  <c:v>Переробна промисловість (13.8 млрд грн)</c:v>
                </c:pt>
                <c:pt idx="2">
                  <c:v>Постачання електроенергії, газу, пару та кондиційованого повітря (6.9 млрд грн)</c:v>
                </c:pt>
                <c:pt idx="3">
                  <c:v>Водопостачання, каналізація, поводження з відходами (0.4 млрд грн)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7.2</c:v>
                </c:pt>
                <c:pt idx="1">
                  <c:v>60.7</c:v>
                </c:pt>
                <c:pt idx="2">
                  <c:v>30.2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C4-4AC6-9E27-98F403B4CE4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234262832466982"/>
          <c:y val="4.8585447202486698E-2"/>
          <c:w val="0.43602295214008735"/>
          <c:h val="0.902828625833525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30" cy="496881"/>
          </a:xfrm>
          <a:prstGeom prst="rect">
            <a:avLst/>
          </a:prstGeom>
        </p:spPr>
        <p:txBody>
          <a:bodyPr vert="horz" lIns="95524" tIns="47762" rIns="95524" bIns="477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17" y="0"/>
            <a:ext cx="2943230" cy="496881"/>
          </a:xfrm>
          <a:prstGeom prst="rect">
            <a:avLst/>
          </a:prstGeom>
        </p:spPr>
        <p:txBody>
          <a:bodyPr vert="horz" lIns="95524" tIns="47762" rIns="95524" bIns="477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ADE99A-0DED-44DC-B3E5-1F35E34505C3}" type="datetimeFigureOut">
              <a:rPr lang="ru-RU"/>
              <a:pPr>
                <a:defRPr/>
              </a:pPr>
              <a:t>19.10.2019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5113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4" tIns="47762" rIns="95524" bIns="4776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48" y="4714084"/>
            <a:ext cx="5434017" cy="4467216"/>
          </a:xfrm>
          <a:prstGeom prst="rect">
            <a:avLst/>
          </a:prstGeom>
        </p:spPr>
        <p:txBody>
          <a:bodyPr vert="horz" lIns="95524" tIns="47762" rIns="95524" bIns="4776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6597"/>
            <a:ext cx="2943230" cy="496881"/>
          </a:xfrm>
          <a:prstGeom prst="rect">
            <a:avLst/>
          </a:prstGeom>
        </p:spPr>
        <p:txBody>
          <a:bodyPr vert="horz" lIns="95524" tIns="47762" rIns="95524" bIns="477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17" y="9426597"/>
            <a:ext cx="2943230" cy="496881"/>
          </a:xfrm>
          <a:prstGeom prst="rect">
            <a:avLst/>
          </a:prstGeom>
        </p:spPr>
        <p:txBody>
          <a:bodyPr vert="horz" wrap="square" lIns="95524" tIns="47762" rIns="95524" bIns="4776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86C2D8F-76F2-475D-B1CA-EB99D67022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0119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4555" indent="-2825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084" indent="-2260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2118" indent="-2260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4151" indent="-2260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6185" indent="-2260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8219" indent="-2260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90252" indent="-2260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2286" indent="-2260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FC12155-267D-41F3-91CA-B46BE17BB0C1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5058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14E3F-5926-4F15-B202-E3ED590821BC}" type="datetimeFigureOut">
              <a:rPr lang="ru-RU"/>
              <a:pPr>
                <a:defRPr/>
              </a:pPr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EC5F3-160A-4453-90A9-E5BC1E2C88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533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2BA40-9416-407B-A691-81B54FD274B3}" type="datetimeFigureOut">
              <a:rPr lang="ru-RU"/>
              <a:pPr>
                <a:defRPr/>
              </a:pPr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8C745-640D-4977-81A2-94F64F3EB0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25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1636-6EEF-4308-AC33-6649D9FE7B92}" type="datetimeFigureOut">
              <a:rPr lang="ru-RU"/>
              <a:pPr>
                <a:defRPr/>
              </a:pPr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FFE96-BC01-45F0-8E74-E940522BB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877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343FA-79BE-4395-8183-D5E1E08EBD25}" type="datetimeFigureOut">
              <a:rPr lang="ru-RU"/>
              <a:pPr>
                <a:defRPr/>
              </a:pPr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30D9B-F0BD-4055-8DFD-36AB4CA41E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480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9CB2C-5268-4D41-A20C-270524227B41}" type="datetimeFigureOut">
              <a:rPr lang="ru-RU"/>
              <a:pPr>
                <a:defRPr/>
              </a:pPr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1162E-738A-48B5-AF97-7C858DF630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984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B8419-E333-4BE3-836D-B3F400945F0D}" type="datetimeFigureOut">
              <a:rPr lang="ru-RU"/>
              <a:pPr>
                <a:defRPr/>
              </a:pPr>
              <a:t>19.10.2019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947E0-F9A6-4433-8076-3FE9632A50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918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5888B-90EE-4164-ACC3-DDC57211FFE7}" type="datetimeFigureOut">
              <a:rPr lang="ru-RU"/>
              <a:pPr>
                <a:defRPr/>
              </a:pPr>
              <a:t>19.10.2019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E74D2-52C6-404B-9F60-3AC4259299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337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9A80A-9056-401A-8594-792DA9A814A3}" type="datetimeFigureOut">
              <a:rPr lang="ru-RU"/>
              <a:pPr>
                <a:defRPr/>
              </a:pPr>
              <a:t>19.10.2019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52CEA-3C8E-43C4-BE91-FC0E65CD83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556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79527-EB18-40DB-8D74-9A8A8714E68F}" type="datetimeFigureOut">
              <a:rPr lang="ru-RU"/>
              <a:pPr>
                <a:defRPr/>
              </a:pPr>
              <a:t>19.10.2019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9C6B4-F10A-4068-9AA2-A3791BF3ED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258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B85C6-702E-43A3-BA54-800658569ECA}" type="datetimeFigureOut">
              <a:rPr lang="ru-RU"/>
              <a:pPr>
                <a:defRPr/>
              </a:pPr>
              <a:t>19.10.2019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088AC-0CE6-4BDA-8DC4-7722DBA68C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00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DC47D-37B3-4635-BBC7-43CF0B54DCC3}" type="datetimeFigureOut">
              <a:rPr lang="ru-RU"/>
              <a:pPr>
                <a:defRPr/>
              </a:pPr>
              <a:t>19.10.2019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4A2A4-4E25-453D-87A9-00CE044EA6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61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C09E0C-01FD-43D2-872D-6AFDC5F47FB6}" type="datetimeFigureOut">
              <a:rPr lang="ru-RU"/>
              <a:pPr>
                <a:defRPr/>
              </a:pPr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6C93632-4852-4308-ACA3-34533DC020F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55.png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82677" y="1412875"/>
            <a:ext cx="8774328" cy="3376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3" name="Text Box 20"/>
          <p:cNvSpPr txBox="1">
            <a:spLocks noChangeArrowheads="1"/>
          </p:cNvSpPr>
          <p:nvPr/>
        </p:nvSpPr>
        <p:spPr bwMode="auto">
          <a:xfrm>
            <a:off x="5867400" y="1412875"/>
            <a:ext cx="18716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01" tIns="40000" rIns="80001" bIns="4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uk-UA" altLang="ru-RU" sz="1600">
              <a:latin typeface="Arial" panose="020B0604020202020204" pitchFamily="34" charset="0"/>
            </a:endParaRPr>
          </a:p>
        </p:txBody>
      </p:sp>
      <p:pic>
        <p:nvPicPr>
          <p:cNvPr id="11" name="Рисунок 10" descr="Рисуно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388" y="195263"/>
            <a:ext cx="1028700" cy="1081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5" name="object 4"/>
          <p:cNvSpPr>
            <a:spLocks noChangeArrowheads="1"/>
          </p:cNvSpPr>
          <p:nvPr/>
        </p:nvSpPr>
        <p:spPr bwMode="auto">
          <a:xfrm>
            <a:off x="1817688" y="195263"/>
            <a:ext cx="392112" cy="35083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3" name="TextBox 12"/>
          <p:cNvSpPr txBox="1"/>
          <p:nvPr/>
        </p:nvSpPr>
        <p:spPr>
          <a:xfrm>
            <a:off x="1403350" y="568325"/>
            <a:ext cx="2743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+mn-cs"/>
              </a:rPr>
              <a:t>ДЕПАРТАМЕНТ ЕКОНОМІЧНОГО РОЗВИТКУ, ТОРГІВЛІ ТА ТУРИЗМУ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+mn-cs"/>
              </a:rPr>
              <a:t>ЛУГАНСЬКОЇ ОБЛАСНОЇ ДЕРЖАВНОЇ АДМІНІСТРАЦІЇ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10247" name="Рисунок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09550"/>
            <a:ext cx="3143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1397000" y="209550"/>
            <a:ext cx="0" cy="1057275"/>
          </a:xfrm>
          <a:prstGeom prst="line">
            <a:avLst/>
          </a:prstGeom>
          <a:ln w="25400">
            <a:solidFill>
              <a:srgbClr val="333300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1876425"/>
            <a:ext cx="8229600" cy="2527300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Стратегія розвитку Луганської області до 2020 року: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підсумки реалізації першого етапу, пріоритети на 2019-2020 роки</a:t>
            </a:r>
            <a:endParaRPr lang="ru-RU" sz="40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50" name="Picture 5" descr="3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240519"/>
            <a:ext cx="3276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0"/>
          <p:cNvSpPr txBox="1">
            <a:spLocks noChangeArrowheads="1"/>
          </p:cNvSpPr>
          <p:nvPr/>
        </p:nvSpPr>
        <p:spPr bwMode="auto">
          <a:xfrm>
            <a:off x="5543550" y="1060450"/>
            <a:ext cx="1403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001" tIns="30000" rIns="60001" bIns="3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uk-UA" altLang="ru-RU" sz="1200">
              <a:latin typeface="Arial" panose="020B0604020202020204" pitchFamily="34" charset="0"/>
            </a:endParaRPr>
          </a:p>
        </p:txBody>
      </p:sp>
      <p:pic>
        <p:nvPicPr>
          <p:cNvPr id="110595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44575"/>
            <a:ext cx="5076825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50671" y="993301"/>
            <a:ext cx="4277582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ДЯКУЄМО ЗА УВАГУ!</a:t>
            </a:r>
            <a:endParaRPr lang="uk-UA" altLang="ru-RU" sz="36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37804" y="1104756"/>
            <a:ext cx="9144000" cy="2217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28678" name="Прямоугольник 4"/>
          <p:cNvSpPr>
            <a:spLocks noChangeArrowheads="1"/>
          </p:cNvSpPr>
          <p:nvPr/>
        </p:nvSpPr>
        <p:spPr bwMode="auto">
          <a:xfrm>
            <a:off x="467544" y="419894"/>
            <a:ext cx="7468250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en-US" dirty="0" smtClean="0">
                <a:latin typeface="Calibri" pitchFamily="34" charset="0"/>
              </a:rPr>
              <a:t>На підконтрольній державній владі території області </a:t>
            </a:r>
            <a:r>
              <a:rPr lang="uk-UA" altLang="en-US" dirty="0">
                <a:latin typeface="Calibri" pitchFamily="34" charset="0"/>
              </a:rPr>
              <a:t>залишилося:</a:t>
            </a:r>
            <a:endParaRPr lang="en-US" altLang="en-US" dirty="0">
              <a:latin typeface="Calibri" pitchFamily="34" charset="0"/>
            </a:endParaRPr>
          </a:p>
          <a:p>
            <a:pPr algn="ctr" eaLnBrk="1" hangingPunct="1">
              <a:lnSpc>
                <a:spcPts val="2600"/>
              </a:lnSpc>
            </a:pPr>
            <a:r>
              <a:rPr lang="uk-UA" altLang="en-US" sz="2800" b="1" dirty="0">
                <a:solidFill>
                  <a:srgbClr val="C00000"/>
                </a:solidFill>
                <a:latin typeface="Calibri" pitchFamily="34" charset="0"/>
              </a:rPr>
              <a:t>70</a:t>
            </a:r>
            <a:r>
              <a:rPr lang="ru-RU" altLang="en-US" sz="2800" b="1" dirty="0">
                <a:solidFill>
                  <a:srgbClr val="C00000"/>
                </a:solidFill>
                <a:latin typeface="Calibri" pitchFamily="34" charset="0"/>
              </a:rPr>
              <a:t>% </a:t>
            </a:r>
            <a:r>
              <a:rPr lang="uk-UA" altLang="en-US" b="1" dirty="0">
                <a:latin typeface="Calibri" pitchFamily="34" charset="0"/>
              </a:rPr>
              <a:t>промисловості, </a:t>
            </a:r>
            <a:r>
              <a:rPr lang="uk-UA" altLang="en-US" sz="2800" b="1" dirty="0">
                <a:solidFill>
                  <a:srgbClr val="C00000"/>
                </a:solidFill>
                <a:latin typeface="Calibri" pitchFamily="34" charset="0"/>
              </a:rPr>
              <a:t>20%</a:t>
            </a:r>
            <a:r>
              <a:rPr lang="uk-UA" altLang="en-US" b="1" dirty="0">
                <a:latin typeface="Calibri" pitchFamily="34" charset="0"/>
              </a:rPr>
              <a:t> сільгоспвиробництва</a:t>
            </a:r>
          </a:p>
        </p:txBody>
      </p:sp>
      <p:pic>
        <p:nvPicPr>
          <p:cNvPr id="28680" name="Рисунок 6" descr="P9120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4" y="1591216"/>
            <a:ext cx="2434087" cy="144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69960" y="3266063"/>
            <a:ext cx="612847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0"/>
              </a:spcAft>
              <a:tabLst>
                <a:tab pos="1703388" algn="l"/>
                <a:tab pos="4303713" algn="l"/>
              </a:tabLst>
              <a:defRPr/>
            </a:pPr>
            <a:r>
              <a:rPr lang="uk-UA" alt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2014  / </a:t>
            </a:r>
            <a:r>
              <a:rPr lang="uk-UA" alt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</a:t>
            </a:r>
            <a:r>
              <a:rPr lang="uk-UA" alt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8</a:t>
            </a:r>
          </a:p>
          <a:p>
            <a:pPr eaLnBrk="1" hangingPunct="1">
              <a:tabLst>
                <a:tab pos="1703388" algn="l"/>
                <a:tab pos="4303713" algn="l"/>
              </a:tabLst>
              <a:defRPr/>
            </a:pPr>
            <a:r>
              <a:rPr lang="uk-UA" altLang="en-US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45,4 </a:t>
            </a:r>
            <a:r>
              <a:rPr lang="uk-UA" altLang="en-US" sz="1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млрд</a:t>
            </a:r>
            <a:r>
              <a:rPr lang="uk-UA" altLang="en-US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uk-UA" altLang="en-US" sz="1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грн</a:t>
            </a:r>
            <a:r>
              <a:rPr lang="en-US" altLang="en-US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uk-UA" altLang="en-US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обсяг виробництва</a:t>
            </a:r>
            <a:r>
              <a:rPr lang="en-US" altLang="en-US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uk-UA" altLang="en-US" sz="1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22,8  </a:t>
            </a:r>
            <a:r>
              <a:rPr lang="uk-UA" altLang="en-US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млрд грн   </a:t>
            </a:r>
          </a:p>
          <a:p>
            <a:pPr eaLnBrk="1" hangingPunct="1">
              <a:tabLst>
                <a:tab pos="1703388" algn="l"/>
                <a:tab pos="4303713" algn="l"/>
              </a:tabLst>
              <a:defRPr/>
            </a:pPr>
            <a:r>
              <a:rPr lang="uk-UA" altLang="en-US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3,9 %</a:t>
            </a:r>
            <a:r>
              <a:rPr lang="en-US" altLang="en-US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uk-UA" altLang="en-US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питома вага по Україні</a:t>
            </a:r>
            <a:r>
              <a:rPr lang="en-US" altLang="en-US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uk-UA" altLang="en-US" sz="1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0,9 </a:t>
            </a:r>
            <a:r>
              <a:rPr lang="uk-UA" altLang="en-US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%</a:t>
            </a:r>
          </a:p>
          <a:p>
            <a:pPr eaLnBrk="1" hangingPunct="1">
              <a:tabLst>
                <a:tab pos="1703388" algn="l"/>
                <a:tab pos="4303713" algn="l"/>
              </a:tabLst>
              <a:defRPr/>
            </a:pPr>
            <a:r>
              <a:rPr lang="uk-UA" altLang="en-US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1889</a:t>
            </a:r>
            <a:r>
              <a:rPr lang="en-US" altLang="en-US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uk-UA" altLang="en-US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промислові підприємства</a:t>
            </a:r>
            <a:r>
              <a:rPr lang="en-US" altLang="en-US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uk-UA" altLang="en-US" sz="1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480</a:t>
            </a:r>
            <a:endParaRPr lang="uk-UA" altLang="en-US" sz="16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tabLst>
                <a:tab pos="1703388" algn="l"/>
                <a:tab pos="4303713" algn="l"/>
              </a:tabLst>
              <a:defRPr/>
            </a:pPr>
            <a:r>
              <a:rPr lang="uk-UA" altLang="en-US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24</a:t>
            </a:r>
            <a:r>
              <a:rPr lang="en-US" altLang="en-US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uk-UA" altLang="en-US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великі	</a:t>
            </a:r>
            <a:r>
              <a:rPr lang="uk-UA" altLang="en-US" sz="1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 </a:t>
            </a:r>
            <a:endParaRPr lang="uk-UA" altLang="en-US" sz="16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tabLst>
                <a:tab pos="1703388" algn="l"/>
                <a:tab pos="4303713" algn="l"/>
              </a:tabLst>
              <a:defRPr/>
            </a:pPr>
            <a:r>
              <a:rPr lang="uk-UA" altLang="en-US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278</a:t>
            </a:r>
            <a:r>
              <a:rPr lang="en-US" altLang="en-US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uk-UA" altLang="en-US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середні	</a:t>
            </a:r>
            <a:r>
              <a:rPr lang="uk-UA" altLang="en-US" sz="1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79 </a:t>
            </a:r>
            <a:endParaRPr lang="uk-UA" altLang="en-US" sz="16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tabLst>
                <a:tab pos="1703388" algn="l"/>
                <a:tab pos="4303713" algn="l"/>
              </a:tabLst>
              <a:defRPr/>
            </a:pPr>
            <a:r>
              <a:rPr lang="uk-UA" altLang="en-US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1587</a:t>
            </a:r>
            <a:r>
              <a:rPr lang="en-US" altLang="en-US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uk-UA" altLang="en-US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малі	</a:t>
            </a:r>
            <a:r>
              <a:rPr lang="uk-UA" altLang="en-US" sz="1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397  </a:t>
            </a:r>
            <a:r>
              <a:rPr lang="en-US" altLang="en-US" sz="1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uk-UA" altLang="en-US" sz="16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101600"/>
            <a:ext cx="514350" cy="53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27"/>
          <p:cNvSpPr txBox="1">
            <a:spLocks noChangeArrowheads="1"/>
          </p:cNvSpPr>
          <p:nvPr/>
        </p:nvSpPr>
        <p:spPr bwMode="auto">
          <a:xfrm>
            <a:off x="2476784" y="-36875"/>
            <a:ext cx="431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en-US" sz="4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ВТРАТИ</a:t>
            </a:r>
            <a:endParaRPr lang="ru-RU" altLang="en-US" sz="40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6" name="Picture 5" descr="3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-307975"/>
            <a:ext cx="3276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863672237"/>
              </p:ext>
            </p:extLst>
          </p:nvPr>
        </p:nvGraphicFramePr>
        <p:xfrm>
          <a:off x="1525098" y="1332200"/>
          <a:ext cx="7930938" cy="208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09956" y="1104756"/>
            <a:ext cx="65341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Структура </a:t>
            </a:r>
            <a:r>
              <a:rPr lang="ru-RU" sz="1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промисловості</a:t>
            </a: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регіону</a:t>
            </a: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у 2018 </a:t>
            </a:r>
            <a:r>
              <a:rPr lang="ru-RU" sz="1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році</a:t>
            </a:r>
            <a:endParaRPr lang="ru-RU" sz="16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126"/>
          <p:cNvSpPr/>
          <p:nvPr/>
        </p:nvSpPr>
        <p:spPr>
          <a:xfrm>
            <a:off x="0" y="3886200"/>
            <a:ext cx="9144000" cy="1257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27651" name="Стрелка вправо 118"/>
          <p:cNvSpPr>
            <a:spLocks noChangeArrowheads="1"/>
          </p:cNvSpPr>
          <p:nvPr/>
        </p:nvSpPr>
        <p:spPr bwMode="auto">
          <a:xfrm>
            <a:off x="5103813" y="4118373"/>
            <a:ext cx="468312" cy="792956"/>
          </a:xfrm>
          <a:prstGeom prst="rightArrow">
            <a:avLst>
              <a:gd name="adj1" fmla="val 50000"/>
              <a:gd name="adj2" fmla="val 45991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40964" name="Стрелка вправо 118"/>
          <p:cNvSpPr>
            <a:spLocks noChangeArrowheads="1"/>
          </p:cNvSpPr>
          <p:nvPr/>
        </p:nvSpPr>
        <p:spPr bwMode="auto">
          <a:xfrm>
            <a:off x="3373438" y="1113235"/>
            <a:ext cx="2882900" cy="2680097"/>
          </a:xfrm>
          <a:prstGeom prst="rightArrow">
            <a:avLst>
              <a:gd name="adj1" fmla="val 50000"/>
              <a:gd name="adj2" fmla="val 32240"/>
            </a:avLst>
          </a:prstGeom>
          <a:solidFill>
            <a:schemeClr val="bg1">
              <a:lumMod val="85000"/>
            </a:schemeClr>
          </a:solidFill>
          <a:ln w="12700" cap="sq" algn="ctr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pPr>
              <a:defRPr/>
            </a:pPr>
            <a:endParaRPr lang="uk-UA" sz="2400">
              <a:latin typeface="Times New Roman" pitchFamily="18" charset="0"/>
              <a:cs typeface="Arial" charset="0"/>
            </a:endParaRPr>
          </a:p>
        </p:txBody>
      </p:sp>
      <p:grpSp>
        <p:nvGrpSpPr>
          <p:cNvPr id="27654" name="Группа 9"/>
          <p:cNvGrpSpPr>
            <a:grpSpLocks/>
          </p:cNvGrpSpPr>
          <p:nvPr/>
        </p:nvGrpSpPr>
        <p:grpSpPr bwMode="auto">
          <a:xfrm>
            <a:off x="6122989" y="1762125"/>
            <a:ext cx="2287587" cy="2547938"/>
            <a:chOff x="5619525" y="1500178"/>
            <a:chExt cx="2411662" cy="3583413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5619525" y="1500178"/>
              <a:ext cx="2411662" cy="3583413"/>
              <a:chOff x="3888" y="909"/>
              <a:chExt cx="1385" cy="2399"/>
            </a:xfrm>
            <a:effectLst>
              <a:outerShdw blurRad="50800" dist="50800" dir="5400000" sx="105000" sy="105000" algn="ctr" rotWithShape="0">
                <a:srgbClr val="000000">
                  <a:alpha val="21000"/>
                </a:srgbClr>
              </a:outerShdw>
            </a:effectLst>
          </p:grpSpPr>
          <p:sp>
            <p:nvSpPr>
              <p:cNvPr id="6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888" y="909"/>
                <a:ext cx="1385" cy="2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>
                  <a:cs typeface="+mn-cs"/>
                </a:endParaRPr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3968" y="912"/>
                <a:ext cx="438" cy="554"/>
                <a:chOff x="3968" y="912"/>
                <a:chExt cx="438" cy="554"/>
              </a:xfrm>
            </p:grpSpPr>
            <p:sp>
              <p:nvSpPr>
                <p:cNvPr id="117" name="Freeform 6"/>
                <p:cNvSpPr>
                  <a:spLocks/>
                </p:cNvSpPr>
                <p:nvPr/>
              </p:nvSpPr>
              <p:spPr bwMode="auto">
                <a:xfrm>
                  <a:off x="3968" y="912"/>
                  <a:ext cx="438" cy="554"/>
                </a:xfrm>
                <a:custGeom>
                  <a:avLst/>
                  <a:gdLst>
                    <a:gd name="T0" fmla="*/ 0 w 14587"/>
                    <a:gd name="T1" fmla="*/ 0 h 18467"/>
                    <a:gd name="T2" fmla="*/ 0 w 14587"/>
                    <a:gd name="T3" fmla="*/ 0 h 18467"/>
                    <a:gd name="T4" fmla="*/ 0 w 14587"/>
                    <a:gd name="T5" fmla="*/ 0 h 18467"/>
                    <a:gd name="T6" fmla="*/ 0 w 14587"/>
                    <a:gd name="T7" fmla="*/ 0 h 18467"/>
                    <a:gd name="T8" fmla="*/ 0 w 14587"/>
                    <a:gd name="T9" fmla="*/ 0 h 18467"/>
                    <a:gd name="T10" fmla="*/ 0 w 14587"/>
                    <a:gd name="T11" fmla="*/ 0 h 18467"/>
                    <a:gd name="T12" fmla="*/ 0 w 14587"/>
                    <a:gd name="T13" fmla="*/ 0 h 18467"/>
                    <a:gd name="T14" fmla="*/ 0 w 14587"/>
                    <a:gd name="T15" fmla="*/ 0 h 18467"/>
                    <a:gd name="T16" fmla="*/ 0 w 14587"/>
                    <a:gd name="T17" fmla="*/ 0 h 18467"/>
                    <a:gd name="T18" fmla="*/ 0 w 14587"/>
                    <a:gd name="T19" fmla="*/ 0 h 18467"/>
                    <a:gd name="T20" fmla="*/ 0 w 14587"/>
                    <a:gd name="T21" fmla="*/ 0 h 18467"/>
                    <a:gd name="T22" fmla="*/ 0 w 14587"/>
                    <a:gd name="T23" fmla="*/ 0 h 18467"/>
                    <a:gd name="T24" fmla="*/ 0 w 14587"/>
                    <a:gd name="T25" fmla="*/ 0 h 18467"/>
                    <a:gd name="T26" fmla="*/ 0 w 14587"/>
                    <a:gd name="T27" fmla="*/ 0 h 18467"/>
                    <a:gd name="T28" fmla="*/ 0 w 14587"/>
                    <a:gd name="T29" fmla="*/ 0 h 18467"/>
                    <a:gd name="T30" fmla="*/ 0 w 14587"/>
                    <a:gd name="T31" fmla="*/ 0 h 18467"/>
                    <a:gd name="T32" fmla="*/ 0 w 14587"/>
                    <a:gd name="T33" fmla="*/ 0 h 18467"/>
                    <a:gd name="T34" fmla="*/ 0 w 14587"/>
                    <a:gd name="T35" fmla="*/ 0 h 18467"/>
                    <a:gd name="T36" fmla="*/ 0 w 14587"/>
                    <a:gd name="T37" fmla="*/ 0 h 18467"/>
                    <a:gd name="T38" fmla="*/ 0 w 14587"/>
                    <a:gd name="T39" fmla="*/ 0 h 18467"/>
                    <a:gd name="T40" fmla="*/ 0 w 14587"/>
                    <a:gd name="T41" fmla="*/ 0 h 18467"/>
                    <a:gd name="T42" fmla="*/ 0 w 14587"/>
                    <a:gd name="T43" fmla="*/ 0 h 18467"/>
                    <a:gd name="T44" fmla="*/ 0 w 14587"/>
                    <a:gd name="T45" fmla="*/ 0 h 18467"/>
                    <a:gd name="T46" fmla="*/ 0 w 14587"/>
                    <a:gd name="T47" fmla="*/ 0 h 18467"/>
                    <a:gd name="T48" fmla="*/ 0 w 14587"/>
                    <a:gd name="T49" fmla="*/ 0 h 18467"/>
                    <a:gd name="T50" fmla="*/ 0 w 14587"/>
                    <a:gd name="T51" fmla="*/ 0 h 18467"/>
                    <a:gd name="T52" fmla="*/ 0 w 14587"/>
                    <a:gd name="T53" fmla="*/ 0 h 18467"/>
                    <a:gd name="T54" fmla="*/ 0 w 14587"/>
                    <a:gd name="T55" fmla="*/ 0 h 18467"/>
                    <a:gd name="T56" fmla="*/ 0 w 14587"/>
                    <a:gd name="T57" fmla="*/ 0 h 18467"/>
                    <a:gd name="T58" fmla="*/ 0 w 14587"/>
                    <a:gd name="T59" fmla="*/ 0 h 18467"/>
                    <a:gd name="T60" fmla="*/ 0 w 14587"/>
                    <a:gd name="T61" fmla="*/ 0 h 18467"/>
                    <a:gd name="T62" fmla="*/ 0 w 14587"/>
                    <a:gd name="T63" fmla="*/ 0 h 18467"/>
                    <a:gd name="T64" fmla="*/ 0 w 14587"/>
                    <a:gd name="T65" fmla="*/ 0 h 1846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587"/>
                    <a:gd name="T100" fmla="*/ 0 h 18467"/>
                    <a:gd name="T101" fmla="*/ 14587 w 14587"/>
                    <a:gd name="T102" fmla="*/ 18467 h 1846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587" h="18467">
                      <a:moveTo>
                        <a:pt x="6626" y="18402"/>
                      </a:moveTo>
                      <a:cubicBezTo>
                        <a:pt x="6482" y="18330"/>
                        <a:pt x="6227" y="17964"/>
                        <a:pt x="6083" y="17762"/>
                      </a:cubicBezTo>
                      <a:cubicBezTo>
                        <a:pt x="5939" y="17559"/>
                        <a:pt x="5860" y="17377"/>
                        <a:pt x="5742" y="17174"/>
                      </a:cubicBezTo>
                      <a:cubicBezTo>
                        <a:pt x="5624" y="16972"/>
                        <a:pt x="5467" y="16776"/>
                        <a:pt x="5382" y="16548"/>
                      </a:cubicBezTo>
                      <a:cubicBezTo>
                        <a:pt x="5297" y="16319"/>
                        <a:pt x="5225" y="16025"/>
                        <a:pt x="5225" y="15810"/>
                      </a:cubicBezTo>
                      <a:cubicBezTo>
                        <a:pt x="5225" y="15595"/>
                        <a:pt x="5389" y="15523"/>
                        <a:pt x="5395" y="15268"/>
                      </a:cubicBezTo>
                      <a:cubicBezTo>
                        <a:pt x="5402" y="15014"/>
                        <a:pt x="5598" y="14452"/>
                        <a:pt x="5251" y="14276"/>
                      </a:cubicBezTo>
                      <a:cubicBezTo>
                        <a:pt x="4904" y="14100"/>
                        <a:pt x="3739" y="14283"/>
                        <a:pt x="3326" y="14211"/>
                      </a:cubicBezTo>
                      <a:cubicBezTo>
                        <a:pt x="2914" y="14139"/>
                        <a:pt x="3097" y="13956"/>
                        <a:pt x="2796" y="13845"/>
                      </a:cubicBezTo>
                      <a:cubicBezTo>
                        <a:pt x="2495" y="13734"/>
                        <a:pt x="1853" y="13656"/>
                        <a:pt x="1519" y="13551"/>
                      </a:cubicBezTo>
                      <a:cubicBezTo>
                        <a:pt x="1185" y="13447"/>
                        <a:pt x="1015" y="13369"/>
                        <a:pt x="780" y="13212"/>
                      </a:cubicBezTo>
                      <a:cubicBezTo>
                        <a:pt x="544" y="13055"/>
                        <a:pt x="184" y="12918"/>
                        <a:pt x="92" y="12625"/>
                      </a:cubicBezTo>
                      <a:cubicBezTo>
                        <a:pt x="0" y="12331"/>
                        <a:pt x="105" y="11639"/>
                        <a:pt x="243" y="11450"/>
                      </a:cubicBezTo>
                      <a:cubicBezTo>
                        <a:pt x="380" y="11260"/>
                        <a:pt x="701" y="11619"/>
                        <a:pt x="930" y="11495"/>
                      </a:cubicBezTo>
                      <a:cubicBezTo>
                        <a:pt x="1159" y="11371"/>
                        <a:pt x="1624" y="10999"/>
                        <a:pt x="1618" y="10712"/>
                      </a:cubicBezTo>
                      <a:cubicBezTo>
                        <a:pt x="1611" y="10425"/>
                        <a:pt x="983" y="10079"/>
                        <a:pt x="878" y="9785"/>
                      </a:cubicBezTo>
                      <a:cubicBezTo>
                        <a:pt x="773" y="9491"/>
                        <a:pt x="721" y="9171"/>
                        <a:pt x="976" y="8950"/>
                      </a:cubicBezTo>
                      <a:cubicBezTo>
                        <a:pt x="1231" y="8728"/>
                        <a:pt x="2181" y="8669"/>
                        <a:pt x="2403" y="8460"/>
                      </a:cubicBezTo>
                      <a:cubicBezTo>
                        <a:pt x="2626" y="8251"/>
                        <a:pt x="2410" y="8049"/>
                        <a:pt x="2305" y="7677"/>
                      </a:cubicBezTo>
                      <a:cubicBezTo>
                        <a:pt x="2200" y="7305"/>
                        <a:pt x="1644" y="6567"/>
                        <a:pt x="1762" y="6208"/>
                      </a:cubicBezTo>
                      <a:cubicBezTo>
                        <a:pt x="1879" y="5849"/>
                        <a:pt x="2678" y="5549"/>
                        <a:pt x="2992" y="5523"/>
                      </a:cubicBezTo>
                      <a:cubicBezTo>
                        <a:pt x="3307" y="5496"/>
                        <a:pt x="3418" y="6169"/>
                        <a:pt x="3627" y="6064"/>
                      </a:cubicBezTo>
                      <a:cubicBezTo>
                        <a:pt x="3837" y="5960"/>
                        <a:pt x="4079" y="5255"/>
                        <a:pt x="4269" y="4889"/>
                      </a:cubicBezTo>
                      <a:cubicBezTo>
                        <a:pt x="4459" y="4524"/>
                        <a:pt x="4773" y="4569"/>
                        <a:pt x="4760" y="3858"/>
                      </a:cubicBezTo>
                      <a:cubicBezTo>
                        <a:pt x="4747" y="3146"/>
                        <a:pt x="4027" y="1149"/>
                        <a:pt x="4171" y="627"/>
                      </a:cubicBezTo>
                      <a:cubicBezTo>
                        <a:pt x="4315" y="105"/>
                        <a:pt x="5153" y="790"/>
                        <a:pt x="5644" y="725"/>
                      </a:cubicBezTo>
                      <a:cubicBezTo>
                        <a:pt x="6135" y="659"/>
                        <a:pt x="6783" y="0"/>
                        <a:pt x="7117" y="235"/>
                      </a:cubicBezTo>
                      <a:cubicBezTo>
                        <a:pt x="7451" y="470"/>
                        <a:pt x="7438" y="1593"/>
                        <a:pt x="7654" y="2148"/>
                      </a:cubicBezTo>
                      <a:cubicBezTo>
                        <a:pt x="7870" y="2703"/>
                        <a:pt x="8093" y="3342"/>
                        <a:pt x="8394" y="3564"/>
                      </a:cubicBezTo>
                      <a:cubicBezTo>
                        <a:pt x="8695" y="3786"/>
                        <a:pt x="9147" y="3342"/>
                        <a:pt x="9474" y="3466"/>
                      </a:cubicBezTo>
                      <a:cubicBezTo>
                        <a:pt x="9801" y="3590"/>
                        <a:pt x="10004" y="4093"/>
                        <a:pt x="10358" y="4302"/>
                      </a:cubicBezTo>
                      <a:cubicBezTo>
                        <a:pt x="10711" y="4511"/>
                        <a:pt x="11242" y="4746"/>
                        <a:pt x="11582" y="4739"/>
                      </a:cubicBezTo>
                      <a:cubicBezTo>
                        <a:pt x="11923" y="4733"/>
                        <a:pt x="12125" y="4276"/>
                        <a:pt x="12420" y="4250"/>
                      </a:cubicBezTo>
                      <a:cubicBezTo>
                        <a:pt x="12715" y="4224"/>
                        <a:pt x="13088" y="4720"/>
                        <a:pt x="13350" y="4596"/>
                      </a:cubicBezTo>
                      <a:cubicBezTo>
                        <a:pt x="13612" y="4472"/>
                        <a:pt x="13788" y="3629"/>
                        <a:pt x="13991" y="3519"/>
                      </a:cubicBezTo>
                      <a:cubicBezTo>
                        <a:pt x="14194" y="3408"/>
                        <a:pt x="14574" y="3714"/>
                        <a:pt x="14581" y="3910"/>
                      </a:cubicBezTo>
                      <a:cubicBezTo>
                        <a:pt x="14587" y="4106"/>
                        <a:pt x="14096" y="4406"/>
                        <a:pt x="14037" y="4694"/>
                      </a:cubicBezTo>
                      <a:cubicBezTo>
                        <a:pt x="13978" y="4981"/>
                        <a:pt x="14306" y="5320"/>
                        <a:pt x="14234" y="5620"/>
                      </a:cubicBezTo>
                      <a:cubicBezTo>
                        <a:pt x="14162" y="5921"/>
                        <a:pt x="13828" y="6299"/>
                        <a:pt x="13599" y="6502"/>
                      </a:cubicBezTo>
                      <a:cubicBezTo>
                        <a:pt x="13369" y="6704"/>
                        <a:pt x="13022" y="6639"/>
                        <a:pt x="12859" y="6848"/>
                      </a:cubicBezTo>
                      <a:cubicBezTo>
                        <a:pt x="12695" y="7057"/>
                        <a:pt x="12597" y="7611"/>
                        <a:pt x="12616" y="7775"/>
                      </a:cubicBezTo>
                      <a:cubicBezTo>
                        <a:pt x="12636" y="7938"/>
                        <a:pt x="12878" y="7748"/>
                        <a:pt x="12977" y="7814"/>
                      </a:cubicBezTo>
                      <a:cubicBezTo>
                        <a:pt x="13075" y="7879"/>
                        <a:pt x="13094" y="7944"/>
                        <a:pt x="13206" y="8166"/>
                      </a:cubicBezTo>
                      <a:cubicBezTo>
                        <a:pt x="13317" y="8388"/>
                        <a:pt x="13520" y="8780"/>
                        <a:pt x="13644" y="9145"/>
                      </a:cubicBezTo>
                      <a:cubicBezTo>
                        <a:pt x="13769" y="9511"/>
                        <a:pt x="14090" y="10131"/>
                        <a:pt x="13939" y="10379"/>
                      </a:cubicBezTo>
                      <a:cubicBezTo>
                        <a:pt x="13788" y="10627"/>
                        <a:pt x="13101" y="10575"/>
                        <a:pt x="12761" y="10614"/>
                      </a:cubicBezTo>
                      <a:cubicBezTo>
                        <a:pt x="12420" y="10653"/>
                        <a:pt x="12073" y="10621"/>
                        <a:pt x="11883" y="10621"/>
                      </a:cubicBezTo>
                      <a:cubicBezTo>
                        <a:pt x="11693" y="10621"/>
                        <a:pt x="11700" y="10575"/>
                        <a:pt x="11634" y="10614"/>
                      </a:cubicBezTo>
                      <a:cubicBezTo>
                        <a:pt x="11569" y="10653"/>
                        <a:pt x="11471" y="10725"/>
                        <a:pt x="11504" y="10849"/>
                      </a:cubicBezTo>
                      <a:cubicBezTo>
                        <a:pt x="11536" y="10973"/>
                        <a:pt x="11778" y="11097"/>
                        <a:pt x="11831" y="11352"/>
                      </a:cubicBezTo>
                      <a:cubicBezTo>
                        <a:pt x="11883" y="11606"/>
                        <a:pt x="11864" y="11880"/>
                        <a:pt x="11831" y="12377"/>
                      </a:cubicBezTo>
                      <a:cubicBezTo>
                        <a:pt x="11798" y="12873"/>
                        <a:pt x="11792" y="13976"/>
                        <a:pt x="11634" y="14335"/>
                      </a:cubicBezTo>
                      <a:cubicBezTo>
                        <a:pt x="11477" y="14694"/>
                        <a:pt x="11098" y="14518"/>
                        <a:pt x="10895" y="14531"/>
                      </a:cubicBezTo>
                      <a:cubicBezTo>
                        <a:pt x="10692" y="14544"/>
                        <a:pt x="10554" y="14426"/>
                        <a:pt x="10430" y="14413"/>
                      </a:cubicBezTo>
                      <a:cubicBezTo>
                        <a:pt x="10305" y="14400"/>
                        <a:pt x="10246" y="14394"/>
                        <a:pt x="10161" y="14433"/>
                      </a:cubicBezTo>
                      <a:cubicBezTo>
                        <a:pt x="10076" y="14472"/>
                        <a:pt x="10030" y="14452"/>
                        <a:pt x="9899" y="14635"/>
                      </a:cubicBezTo>
                      <a:cubicBezTo>
                        <a:pt x="9769" y="14818"/>
                        <a:pt x="9553" y="15249"/>
                        <a:pt x="9376" y="15510"/>
                      </a:cubicBezTo>
                      <a:cubicBezTo>
                        <a:pt x="9199" y="15771"/>
                        <a:pt x="8885" y="16025"/>
                        <a:pt x="8832" y="16195"/>
                      </a:cubicBezTo>
                      <a:cubicBezTo>
                        <a:pt x="8780" y="16365"/>
                        <a:pt x="9035" y="16443"/>
                        <a:pt x="9068" y="16548"/>
                      </a:cubicBezTo>
                      <a:cubicBezTo>
                        <a:pt x="9101" y="16652"/>
                        <a:pt x="9094" y="16724"/>
                        <a:pt x="9029" y="16835"/>
                      </a:cubicBezTo>
                      <a:cubicBezTo>
                        <a:pt x="8963" y="16946"/>
                        <a:pt x="8859" y="17116"/>
                        <a:pt x="8688" y="17227"/>
                      </a:cubicBezTo>
                      <a:cubicBezTo>
                        <a:pt x="8518" y="17338"/>
                        <a:pt x="8197" y="17448"/>
                        <a:pt x="8001" y="17520"/>
                      </a:cubicBezTo>
                      <a:cubicBezTo>
                        <a:pt x="7804" y="17592"/>
                        <a:pt x="7608" y="17586"/>
                        <a:pt x="7503" y="17664"/>
                      </a:cubicBezTo>
                      <a:cubicBezTo>
                        <a:pt x="7399" y="17742"/>
                        <a:pt x="7451" y="17886"/>
                        <a:pt x="7359" y="18010"/>
                      </a:cubicBezTo>
                      <a:cubicBezTo>
                        <a:pt x="7268" y="18134"/>
                        <a:pt x="7091" y="18336"/>
                        <a:pt x="6966" y="18402"/>
                      </a:cubicBezTo>
                      <a:cubicBezTo>
                        <a:pt x="6842" y="18467"/>
                        <a:pt x="6698" y="18402"/>
                        <a:pt x="6626" y="18402"/>
                      </a:cubicBezTo>
                    </a:path>
                  </a:pathLst>
                </a:custGeom>
                <a:solidFill>
                  <a:srgbClr val="86B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  <p:sp>
              <p:nvSpPr>
                <p:cNvPr id="118" name="Freeform 7"/>
                <p:cNvSpPr>
                  <a:spLocks/>
                </p:cNvSpPr>
                <p:nvPr/>
              </p:nvSpPr>
              <p:spPr bwMode="auto">
                <a:xfrm>
                  <a:off x="3968" y="912"/>
                  <a:ext cx="438" cy="554"/>
                </a:xfrm>
                <a:custGeom>
                  <a:avLst/>
                  <a:gdLst>
                    <a:gd name="T0" fmla="*/ 183 w 438"/>
                    <a:gd name="T1" fmla="*/ 533 h 554"/>
                    <a:gd name="T2" fmla="*/ 162 w 438"/>
                    <a:gd name="T3" fmla="*/ 496 h 554"/>
                    <a:gd name="T4" fmla="*/ 162 w 438"/>
                    <a:gd name="T5" fmla="*/ 458 h 554"/>
                    <a:gd name="T6" fmla="*/ 100 w 438"/>
                    <a:gd name="T7" fmla="*/ 426 h 554"/>
                    <a:gd name="T8" fmla="*/ 46 w 438"/>
                    <a:gd name="T9" fmla="*/ 407 h 554"/>
                    <a:gd name="T10" fmla="*/ 3 w 438"/>
                    <a:gd name="T11" fmla="*/ 379 h 554"/>
                    <a:gd name="T12" fmla="*/ 28 w 438"/>
                    <a:gd name="T13" fmla="*/ 345 h 554"/>
                    <a:gd name="T14" fmla="*/ 27 w 438"/>
                    <a:gd name="T15" fmla="*/ 294 h 554"/>
                    <a:gd name="T16" fmla="*/ 72 w 438"/>
                    <a:gd name="T17" fmla="*/ 254 h 554"/>
                    <a:gd name="T18" fmla="*/ 53 w 438"/>
                    <a:gd name="T19" fmla="*/ 186 h 554"/>
                    <a:gd name="T20" fmla="*/ 109 w 438"/>
                    <a:gd name="T21" fmla="*/ 182 h 554"/>
                    <a:gd name="T22" fmla="*/ 143 w 438"/>
                    <a:gd name="T23" fmla="*/ 116 h 554"/>
                    <a:gd name="T24" fmla="*/ 170 w 438"/>
                    <a:gd name="T25" fmla="*/ 22 h 554"/>
                    <a:gd name="T26" fmla="*/ 230 w 438"/>
                    <a:gd name="T27" fmla="*/ 64 h 554"/>
                    <a:gd name="T28" fmla="*/ 285 w 438"/>
                    <a:gd name="T29" fmla="*/ 104 h 554"/>
                    <a:gd name="T30" fmla="*/ 348 w 438"/>
                    <a:gd name="T31" fmla="*/ 142 h 554"/>
                    <a:gd name="T32" fmla="*/ 401 w 438"/>
                    <a:gd name="T33" fmla="*/ 138 h 554"/>
                    <a:gd name="T34" fmla="*/ 438 w 438"/>
                    <a:gd name="T35" fmla="*/ 117 h 554"/>
                    <a:gd name="T36" fmla="*/ 427 w 438"/>
                    <a:gd name="T37" fmla="*/ 169 h 554"/>
                    <a:gd name="T38" fmla="*/ 386 w 438"/>
                    <a:gd name="T39" fmla="*/ 205 h 554"/>
                    <a:gd name="T40" fmla="*/ 390 w 438"/>
                    <a:gd name="T41" fmla="*/ 234 h 554"/>
                    <a:gd name="T42" fmla="*/ 410 w 438"/>
                    <a:gd name="T43" fmla="*/ 274 h 554"/>
                    <a:gd name="T44" fmla="*/ 383 w 438"/>
                    <a:gd name="T45" fmla="*/ 318 h 554"/>
                    <a:gd name="T46" fmla="*/ 349 w 438"/>
                    <a:gd name="T47" fmla="*/ 318 h 554"/>
                    <a:gd name="T48" fmla="*/ 355 w 438"/>
                    <a:gd name="T49" fmla="*/ 341 h 554"/>
                    <a:gd name="T50" fmla="*/ 349 w 438"/>
                    <a:gd name="T51" fmla="*/ 430 h 554"/>
                    <a:gd name="T52" fmla="*/ 313 w 438"/>
                    <a:gd name="T53" fmla="*/ 432 h 554"/>
                    <a:gd name="T54" fmla="*/ 297 w 438"/>
                    <a:gd name="T55" fmla="*/ 439 h 554"/>
                    <a:gd name="T56" fmla="*/ 265 w 438"/>
                    <a:gd name="T57" fmla="*/ 486 h 554"/>
                    <a:gd name="T58" fmla="*/ 271 w 438"/>
                    <a:gd name="T59" fmla="*/ 505 h 554"/>
                    <a:gd name="T60" fmla="*/ 240 w 438"/>
                    <a:gd name="T61" fmla="*/ 526 h 554"/>
                    <a:gd name="T62" fmla="*/ 221 w 438"/>
                    <a:gd name="T63" fmla="*/ 540 h 554"/>
                    <a:gd name="T64" fmla="*/ 199 w 438"/>
                    <a:gd name="T65" fmla="*/ 552 h 5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8"/>
                    <a:gd name="T100" fmla="*/ 0 h 554"/>
                    <a:gd name="T101" fmla="*/ 438 w 438"/>
                    <a:gd name="T102" fmla="*/ 554 h 5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8" h="554">
                      <a:moveTo>
                        <a:pt x="199" y="552"/>
                      </a:moveTo>
                      <a:cubicBezTo>
                        <a:pt x="195" y="550"/>
                        <a:pt x="187" y="539"/>
                        <a:pt x="183" y="533"/>
                      </a:cubicBezTo>
                      <a:cubicBezTo>
                        <a:pt x="178" y="527"/>
                        <a:pt x="176" y="521"/>
                        <a:pt x="173" y="515"/>
                      </a:cubicBezTo>
                      <a:cubicBezTo>
                        <a:pt x="169" y="509"/>
                        <a:pt x="164" y="503"/>
                        <a:pt x="162" y="496"/>
                      </a:cubicBezTo>
                      <a:cubicBezTo>
                        <a:pt x="159" y="490"/>
                        <a:pt x="157" y="481"/>
                        <a:pt x="157" y="474"/>
                      </a:cubicBezTo>
                      <a:cubicBezTo>
                        <a:pt x="157" y="468"/>
                        <a:pt x="162" y="466"/>
                        <a:pt x="162" y="458"/>
                      </a:cubicBezTo>
                      <a:cubicBezTo>
                        <a:pt x="162" y="450"/>
                        <a:pt x="168" y="434"/>
                        <a:pt x="158" y="428"/>
                      </a:cubicBezTo>
                      <a:cubicBezTo>
                        <a:pt x="147" y="423"/>
                        <a:pt x="112" y="429"/>
                        <a:pt x="100" y="426"/>
                      </a:cubicBezTo>
                      <a:cubicBezTo>
                        <a:pt x="88" y="424"/>
                        <a:pt x="93" y="419"/>
                        <a:pt x="84" y="415"/>
                      </a:cubicBezTo>
                      <a:cubicBezTo>
                        <a:pt x="75" y="412"/>
                        <a:pt x="56" y="410"/>
                        <a:pt x="46" y="407"/>
                      </a:cubicBezTo>
                      <a:cubicBezTo>
                        <a:pt x="36" y="403"/>
                        <a:pt x="31" y="401"/>
                        <a:pt x="24" y="396"/>
                      </a:cubicBezTo>
                      <a:cubicBezTo>
                        <a:pt x="17" y="392"/>
                        <a:pt x="6" y="388"/>
                        <a:pt x="3" y="379"/>
                      </a:cubicBezTo>
                      <a:cubicBezTo>
                        <a:pt x="0" y="370"/>
                        <a:pt x="3" y="349"/>
                        <a:pt x="7" y="344"/>
                      </a:cubicBezTo>
                      <a:cubicBezTo>
                        <a:pt x="12" y="338"/>
                        <a:pt x="21" y="349"/>
                        <a:pt x="28" y="345"/>
                      </a:cubicBezTo>
                      <a:cubicBezTo>
                        <a:pt x="35" y="341"/>
                        <a:pt x="49" y="330"/>
                        <a:pt x="49" y="321"/>
                      </a:cubicBezTo>
                      <a:cubicBezTo>
                        <a:pt x="49" y="313"/>
                        <a:pt x="30" y="302"/>
                        <a:pt x="27" y="294"/>
                      </a:cubicBezTo>
                      <a:cubicBezTo>
                        <a:pt x="23" y="285"/>
                        <a:pt x="22" y="275"/>
                        <a:pt x="29" y="269"/>
                      </a:cubicBezTo>
                      <a:cubicBezTo>
                        <a:pt x="37" y="262"/>
                        <a:pt x="66" y="260"/>
                        <a:pt x="72" y="254"/>
                      </a:cubicBezTo>
                      <a:cubicBezTo>
                        <a:pt x="79" y="248"/>
                        <a:pt x="73" y="241"/>
                        <a:pt x="69" y="230"/>
                      </a:cubicBezTo>
                      <a:cubicBezTo>
                        <a:pt x="66" y="219"/>
                        <a:pt x="50" y="197"/>
                        <a:pt x="53" y="186"/>
                      </a:cubicBezTo>
                      <a:cubicBezTo>
                        <a:pt x="57" y="175"/>
                        <a:pt x="81" y="166"/>
                        <a:pt x="90" y="166"/>
                      </a:cubicBezTo>
                      <a:cubicBezTo>
                        <a:pt x="99" y="165"/>
                        <a:pt x="103" y="185"/>
                        <a:pt x="109" y="182"/>
                      </a:cubicBezTo>
                      <a:cubicBezTo>
                        <a:pt x="115" y="179"/>
                        <a:pt x="123" y="158"/>
                        <a:pt x="128" y="147"/>
                      </a:cubicBezTo>
                      <a:cubicBezTo>
                        <a:pt x="134" y="136"/>
                        <a:pt x="143" y="137"/>
                        <a:pt x="143" y="116"/>
                      </a:cubicBezTo>
                      <a:cubicBezTo>
                        <a:pt x="143" y="94"/>
                        <a:pt x="121" y="34"/>
                        <a:pt x="125" y="19"/>
                      </a:cubicBezTo>
                      <a:cubicBezTo>
                        <a:pt x="130" y="3"/>
                        <a:pt x="155" y="24"/>
                        <a:pt x="170" y="22"/>
                      </a:cubicBezTo>
                      <a:cubicBezTo>
                        <a:pt x="184" y="20"/>
                        <a:pt x="204" y="0"/>
                        <a:pt x="214" y="7"/>
                      </a:cubicBezTo>
                      <a:cubicBezTo>
                        <a:pt x="224" y="14"/>
                        <a:pt x="223" y="48"/>
                        <a:pt x="230" y="64"/>
                      </a:cubicBezTo>
                      <a:cubicBezTo>
                        <a:pt x="236" y="81"/>
                        <a:pt x="243" y="100"/>
                        <a:pt x="252" y="107"/>
                      </a:cubicBezTo>
                      <a:cubicBezTo>
                        <a:pt x="261" y="114"/>
                        <a:pt x="275" y="100"/>
                        <a:pt x="285" y="104"/>
                      </a:cubicBezTo>
                      <a:cubicBezTo>
                        <a:pt x="294" y="108"/>
                        <a:pt x="300" y="123"/>
                        <a:pt x="311" y="129"/>
                      </a:cubicBezTo>
                      <a:cubicBezTo>
                        <a:pt x="322" y="135"/>
                        <a:pt x="338" y="142"/>
                        <a:pt x="348" y="142"/>
                      </a:cubicBezTo>
                      <a:cubicBezTo>
                        <a:pt x="358" y="142"/>
                        <a:pt x="364" y="128"/>
                        <a:pt x="373" y="127"/>
                      </a:cubicBezTo>
                      <a:cubicBezTo>
                        <a:pt x="382" y="127"/>
                        <a:pt x="393" y="142"/>
                        <a:pt x="401" y="138"/>
                      </a:cubicBezTo>
                      <a:cubicBezTo>
                        <a:pt x="409" y="134"/>
                        <a:pt x="414" y="109"/>
                        <a:pt x="420" y="106"/>
                      </a:cubicBezTo>
                      <a:cubicBezTo>
                        <a:pt x="426" y="102"/>
                        <a:pt x="438" y="111"/>
                        <a:pt x="438" y="117"/>
                      </a:cubicBezTo>
                      <a:cubicBezTo>
                        <a:pt x="438" y="123"/>
                        <a:pt x="423" y="132"/>
                        <a:pt x="421" y="141"/>
                      </a:cubicBezTo>
                      <a:cubicBezTo>
                        <a:pt x="420" y="149"/>
                        <a:pt x="430" y="160"/>
                        <a:pt x="427" y="169"/>
                      </a:cubicBezTo>
                      <a:cubicBezTo>
                        <a:pt x="425" y="178"/>
                        <a:pt x="415" y="189"/>
                        <a:pt x="408" y="195"/>
                      </a:cubicBezTo>
                      <a:cubicBezTo>
                        <a:pt x="401" y="201"/>
                        <a:pt x="391" y="199"/>
                        <a:pt x="386" y="205"/>
                      </a:cubicBezTo>
                      <a:cubicBezTo>
                        <a:pt x="381" y="212"/>
                        <a:pt x="378" y="228"/>
                        <a:pt x="379" y="233"/>
                      </a:cubicBezTo>
                      <a:cubicBezTo>
                        <a:pt x="379" y="238"/>
                        <a:pt x="387" y="232"/>
                        <a:pt x="390" y="234"/>
                      </a:cubicBezTo>
                      <a:cubicBezTo>
                        <a:pt x="393" y="236"/>
                        <a:pt x="393" y="238"/>
                        <a:pt x="397" y="245"/>
                      </a:cubicBezTo>
                      <a:cubicBezTo>
                        <a:pt x="400" y="252"/>
                        <a:pt x="406" y="263"/>
                        <a:pt x="410" y="274"/>
                      </a:cubicBezTo>
                      <a:cubicBezTo>
                        <a:pt x="413" y="285"/>
                        <a:pt x="423" y="304"/>
                        <a:pt x="419" y="311"/>
                      </a:cubicBezTo>
                      <a:cubicBezTo>
                        <a:pt x="414" y="319"/>
                        <a:pt x="393" y="317"/>
                        <a:pt x="383" y="318"/>
                      </a:cubicBezTo>
                      <a:cubicBezTo>
                        <a:pt x="373" y="320"/>
                        <a:pt x="363" y="319"/>
                        <a:pt x="357" y="319"/>
                      </a:cubicBezTo>
                      <a:cubicBezTo>
                        <a:pt x="351" y="319"/>
                        <a:pt x="351" y="317"/>
                        <a:pt x="349" y="318"/>
                      </a:cubicBezTo>
                      <a:cubicBezTo>
                        <a:pt x="347" y="320"/>
                        <a:pt x="344" y="322"/>
                        <a:pt x="345" y="325"/>
                      </a:cubicBezTo>
                      <a:cubicBezTo>
                        <a:pt x="346" y="329"/>
                        <a:pt x="354" y="333"/>
                        <a:pt x="355" y="341"/>
                      </a:cubicBezTo>
                      <a:cubicBezTo>
                        <a:pt x="357" y="348"/>
                        <a:pt x="356" y="356"/>
                        <a:pt x="355" y="371"/>
                      </a:cubicBezTo>
                      <a:cubicBezTo>
                        <a:pt x="354" y="386"/>
                        <a:pt x="354" y="419"/>
                        <a:pt x="349" y="430"/>
                      </a:cubicBezTo>
                      <a:cubicBezTo>
                        <a:pt x="345" y="441"/>
                        <a:pt x="333" y="436"/>
                        <a:pt x="327" y="436"/>
                      </a:cubicBezTo>
                      <a:cubicBezTo>
                        <a:pt x="321" y="436"/>
                        <a:pt x="317" y="433"/>
                        <a:pt x="313" y="432"/>
                      </a:cubicBezTo>
                      <a:cubicBezTo>
                        <a:pt x="309" y="432"/>
                        <a:pt x="308" y="432"/>
                        <a:pt x="305" y="433"/>
                      </a:cubicBezTo>
                      <a:cubicBezTo>
                        <a:pt x="303" y="434"/>
                        <a:pt x="301" y="434"/>
                        <a:pt x="297" y="439"/>
                      </a:cubicBezTo>
                      <a:cubicBezTo>
                        <a:pt x="293" y="445"/>
                        <a:pt x="287" y="457"/>
                        <a:pt x="282" y="465"/>
                      </a:cubicBezTo>
                      <a:cubicBezTo>
                        <a:pt x="276" y="473"/>
                        <a:pt x="267" y="481"/>
                        <a:pt x="265" y="486"/>
                      </a:cubicBezTo>
                      <a:cubicBezTo>
                        <a:pt x="264" y="491"/>
                        <a:pt x="271" y="493"/>
                        <a:pt x="272" y="496"/>
                      </a:cubicBezTo>
                      <a:cubicBezTo>
                        <a:pt x="273" y="500"/>
                        <a:pt x="273" y="502"/>
                        <a:pt x="271" y="505"/>
                      </a:cubicBezTo>
                      <a:cubicBezTo>
                        <a:pt x="269" y="508"/>
                        <a:pt x="266" y="514"/>
                        <a:pt x="261" y="517"/>
                      </a:cubicBezTo>
                      <a:cubicBezTo>
                        <a:pt x="256" y="520"/>
                        <a:pt x="246" y="523"/>
                        <a:pt x="240" y="526"/>
                      </a:cubicBezTo>
                      <a:cubicBezTo>
                        <a:pt x="234" y="528"/>
                        <a:pt x="229" y="528"/>
                        <a:pt x="225" y="530"/>
                      </a:cubicBezTo>
                      <a:cubicBezTo>
                        <a:pt x="222" y="532"/>
                        <a:pt x="224" y="537"/>
                        <a:pt x="221" y="540"/>
                      </a:cubicBezTo>
                      <a:cubicBezTo>
                        <a:pt x="218" y="544"/>
                        <a:pt x="213" y="550"/>
                        <a:pt x="209" y="552"/>
                      </a:cubicBezTo>
                      <a:cubicBezTo>
                        <a:pt x="206" y="554"/>
                        <a:pt x="201" y="552"/>
                        <a:pt x="199" y="552"/>
                      </a:cubicBezTo>
                    </a:path>
                  </a:pathLst>
                </a:custGeom>
                <a:noFill/>
                <a:ln w="6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</p:grp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4189" y="1076"/>
                <a:ext cx="356" cy="636"/>
                <a:chOff x="4189" y="1076"/>
                <a:chExt cx="356" cy="636"/>
              </a:xfrm>
            </p:grpSpPr>
            <p:sp>
              <p:nvSpPr>
                <p:cNvPr id="115" name="Freeform 9"/>
                <p:cNvSpPr>
                  <a:spLocks/>
                </p:cNvSpPr>
                <p:nvPr/>
              </p:nvSpPr>
              <p:spPr bwMode="auto">
                <a:xfrm>
                  <a:off x="4189" y="1076"/>
                  <a:ext cx="356" cy="636"/>
                </a:xfrm>
                <a:custGeom>
                  <a:avLst/>
                  <a:gdLst>
                    <a:gd name="T0" fmla="*/ 0 w 11867"/>
                    <a:gd name="T1" fmla="*/ 0 h 21200"/>
                    <a:gd name="T2" fmla="*/ 0 w 11867"/>
                    <a:gd name="T3" fmla="*/ 0 h 21200"/>
                    <a:gd name="T4" fmla="*/ 0 w 11867"/>
                    <a:gd name="T5" fmla="*/ 0 h 21200"/>
                    <a:gd name="T6" fmla="*/ 0 w 11867"/>
                    <a:gd name="T7" fmla="*/ 0 h 21200"/>
                    <a:gd name="T8" fmla="*/ 0 w 11867"/>
                    <a:gd name="T9" fmla="*/ 0 h 21200"/>
                    <a:gd name="T10" fmla="*/ 0 w 11867"/>
                    <a:gd name="T11" fmla="*/ 0 h 21200"/>
                    <a:gd name="T12" fmla="*/ 0 w 11867"/>
                    <a:gd name="T13" fmla="*/ 0 h 21200"/>
                    <a:gd name="T14" fmla="*/ 0 w 11867"/>
                    <a:gd name="T15" fmla="*/ 0 h 21200"/>
                    <a:gd name="T16" fmla="*/ 0 w 11867"/>
                    <a:gd name="T17" fmla="*/ 0 h 21200"/>
                    <a:gd name="T18" fmla="*/ 0 w 11867"/>
                    <a:gd name="T19" fmla="*/ 0 h 21200"/>
                    <a:gd name="T20" fmla="*/ 0 w 11867"/>
                    <a:gd name="T21" fmla="*/ 0 h 21200"/>
                    <a:gd name="T22" fmla="*/ 0 w 11867"/>
                    <a:gd name="T23" fmla="*/ 0 h 21200"/>
                    <a:gd name="T24" fmla="*/ 0 w 11867"/>
                    <a:gd name="T25" fmla="*/ 0 h 21200"/>
                    <a:gd name="T26" fmla="*/ 0 w 11867"/>
                    <a:gd name="T27" fmla="*/ 0 h 21200"/>
                    <a:gd name="T28" fmla="*/ 0 w 11867"/>
                    <a:gd name="T29" fmla="*/ 0 h 21200"/>
                    <a:gd name="T30" fmla="*/ 0 w 11867"/>
                    <a:gd name="T31" fmla="*/ 0 h 21200"/>
                    <a:gd name="T32" fmla="*/ 0 w 11867"/>
                    <a:gd name="T33" fmla="*/ 0 h 21200"/>
                    <a:gd name="T34" fmla="*/ 0 w 11867"/>
                    <a:gd name="T35" fmla="*/ 0 h 21200"/>
                    <a:gd name="T36" fmla="*/ 0 w 11867"/>
                    <a:gd name="T37" fmla="*/ 0 h 21200"/>
                    <a:gd name="T38" fmla="*/ 0 w 11867"/>
                    <a:gd name="T39" fmla="*/ 0 h 21200"/>
                    <a:gd name="T40" fmla="*/ 0 w 11867"/>
                    <a:gd name="T41" fmla="*/ 0 h 21200"/>
                    <a:gd name="T42" fmla="*/ 0 w 11867"/>
                    <a:gd name="T43" fmla="*/ 0 h 21200"/>
                    <a:gd name="T44" fmla="*/ 0 w 11867"/>
                    <a:gd name="T45" fmla="*/ 0 h 21200"/>
                    <a:gd name="T46" fmla="*/ 0 w 11867"/>
                    <a:gd name="T47" fmla="*/ 0 h 21200"/>
                    <a:gd name="T48" fmla="*/ 0 w 11867"/>
                    <a:gd name="T49" fmla="*/ 0 h 21200"/>
                    <a:gd name="T50" fmla="*/ 0 w 11867"/>
                    <a:gd name="T51" fmla="*/ 0 h 21200"/>
                    <a:gd name="T52" fmla="*/ 0 w 11867"/>
                    <a:gd name="T53" fmla="*/ 0 h 21200"/>
                    <a:gd name="T54" fmla="*/ 0 w 11867"/>
                    <a:gd name="T55" fmla="*/ 0 h 21200"/>
                    <a:gd name="T56" fmla="*/ 0 w 11867"/>
                    <a:gd name="T57" fmla="*/ 0 h 21200"/>
                    <a:gd name="T58" fmla="*/ 0 w 11867"/>
                    <a:gd name="T59" fmla="*/ 0 h 21200"/>
                    <a:gd name="T60" fmla="*/ 0 w 11867"/>
                    <a:gd name="T61" fmla="*/ 0 h 21200"/>
                    <a:gd name="T62" fmla="*/ 0 w 11867"/>
                    <a:gd name="T63" fmla="*/ 0 h 21200"/>
                    <a:gd name="T64" fmla="*/ 0 w 11867"/>
                    <a:gd name="T65" fmla="*/ 0 h 21200"/>
                    <a:gd name="T66" fmla="*/ 0 w 11867"/>
                    <a:gd name="T67" fmla="*/ 0 h 21200"/>
                    <a:gd name="T68" fmla="*/ 0 w 11867"/>
                    <a:gd name="T69" fmla="*/ 0 h 21200"/>
                    <a:gd name="T70" fmla="*/ 0 w 11867"/>
                    <a:gd name="T71" fmla="*/ 0 h 21200"/>
                    <a:gd name="T72" fmla="*/ 0 w 11867"/>
                    <a:gd name="T73" fmla="*/ 0 h 21200"/>
                    <a:gd name="T74" fmla="*/ 0 w 11867"/>
                    <a:gd name="T75" fmla="*/ 0 h 2120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1867"/>
                    <a:gd name="T115" fmla="*/ 0 h 21200"/>
                    <a:gd name="T116" fmla="*/ 11867 w 11867"/>
                    <a:gd name="T117" fmla="*/ 21200 h 2120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1867" h="21200">
                      <a:moveTo>
                        <a:pt x="10917" y="4577"/>
                      </a:moveTo>
                      <a:cubicBezTo>
                        <a:pt x="10753" y="4995"/>
                        <a:pt x="10210" y="5087"/>
                        <a:pt x="9889" y="5263"/>
                      </a:cubicBezTo>
                      <a:cubicBezTo>
                        <a:pt x="9568" y="5439"/>
                        <a:pt x="9208" y="5426"/>
                        <a:pt x="9005" y="5655"/>
                      </a:cubicBezTo>
                      <a:cubicBezTo>
                        <a:pt x="8802" y="5883"/>
                        <a:pt x="8717" y="6242"/>
                        <a:pt x="8658" y="6634"/>
                      </a:cubicBezTo>
                      <a:cubicBezTo>
                        <a:pt x="8599" y="7026"/>
                        <a:pt x="8527" y="7770"/>
                        <a:pt x="8658" y="8005"/>
                      </a:cubicBezTo>
                      <a:cubicBezTo>
                        <a:pt x="8789" y="8240"/>
                        <a:pt x="9156" y="8090"/>
                        <a:pt x="9444" y="8057"/>
                      </a:cubicBezTo>
                      <a:cubicBezTo>
                        <a:pt x="9732" y="8025"/>
                        <a:pt x="10112" y="7803"/>
                        <a:pt x="10380" y="7809"/>
                      </a:cubicBezTo>
                      <a:cubicBezTo>
                        <a:pt x="10649" y="7816"/>
                        <a:pt x="10891" y="7959"/>
                        <a:pt x="11068" y="8103"/>
                      </a:cubicBezTo>
                      <a:cubicBezTo>
                        <a:pt x="11245" y="8247"/>
                        <a:pt x="11336" y="8488"/>
                        <a:pt x="11461" y="8691"/>
                      </a:cubicBezTo>
                      <a:cubicBezTo>
                        <a:pt x="11585" y="8893"/>
                        <a:pt x="11762" y="9024"/>
                        <a:pt x="11801" y="9331"/>
                      </a:cubicBezTo>
                      <a:cubicBezTo>
                        <a:pt x="11841" y="9637"/>
                        <a:pt x="11867" y="10068"/>
                        <a:pt x="11703" y="10552"/>
                      </a:cubicBezTo>
                      <a:cubicBezTo>
                        <a:pt x="11539" y="11035"/>
                        <a:pt x="10989" y="11714"/>
                        <a:pt x="10819" y="12216"/>
                      </a:cubicBezTo>
                      <a:cubicBezTo>
                        <a:pt x="10649" y="12719"/>
                        <a:pt x="10662" y="13117"/>
                        <a:pt x="10675" y="13588"/>
                      </a:cubicBezTo>
                      <a:cubicBezTo>
                        <a:pt x="10688" y="14058"/>
                        <a:pt x="10950" y="14534"/>
                        <a:pt x="10917" y="15057"/>
                      </a:cubicBezTo>
                      <a:cubicBezTo>
                        <a:pt x="10884" y="15579"/>
                        <a:pt x="10616" y="16304"/>
                        <a:pt x="10478" y="16722"/>
                      </a:cubicBezTo>
                      <a:cubicBezTo>
                        <a:pt x="10341" y="17139"/>
                        <a:pt x="10046" y="17263"/>
                        <a:pt x="10085" y="17557"/>
                      </a:cubicBezTo>
                      <a:cubicBezTo>
                        <a:pt x="10125" y="17851"/>
                        <a:pt x="10603" y="18210"/>
                        <a:pt x="10721" y="18484"/>
                      </a:cubicBezTo>
                      <a:cubicBezTo>
                        <a:pt x="10839" y="18759"/>
                        <a:pt x="10806" y="18981"/>
                        <a:pt x="10773" y="19190"/>
                      </a:cubicBezTo>
                      <a:cubicBezTo>
                        <a:pt x="10740" y="19398"/>
                        <a:pt x="10780" y="19529"/>
                        <a:pt x="10524" y="19758"/>
                      </a:cubicBezTo>
                      <a:cubicBezTo>
                        <a:pt x="10269" y="19986"/>
                        <a:pt x="9614" y="20326"/>
                        <a:pt x="9254" y="20548"/>
                      </a:cubicBezTo>
                      <a:cubicBezTo>
                        <a:pt x="8894" y="20770"/>
                        <a:pt x="8566" y="21005"/>
                        <a:pt x="8363" y="21103"/>
                      </a:cubicBezTo>
                      <a:cubicBezTo>
                        <a:pt x="8160" y="21200"/>
                        <a:pt x="8127" y="21142"/>
                        <a:pt x="8029" y="21148"/>
                      </a:cubicBezTo>
                      <a:cubicBezTo>
                        <a:pt x="7931" y="21155"/>
                        <a:pt x="7839" y="21187"/>
                        <a:pt x="7761" y="21129"/>
                      </a:cubicBezTo>
                      <a:cubicBezTo>
                        <a:pt x="7682" y="21070"/>
                        <a:pt x="7715" y="21089"/>
                        <a:pt x="7577" y="20815"/>
                      </a:cubicBezTo>
                      <a:cubicBezTo>
                        <a:pt x="7440" y="20541"/>
                        <a:pt x="7119" y="19960"/>
                        <a:pt x="6942" y="19464"/>
                      </a:cubicBezTo>
                      <a:cubicBezTo>
                        <a:pt x="6765" y="18968"/>
                        <a:pt x="6647" y="18112"/>
                        <a:pt x="6497" y="17858"/>
                      </a:cubicBezTo>
                      <a:cubicBezTo>
                        <a:pt x="6346" y="17603"/>
                        <a:pt x="6163" y="17845"/>
                        <a:pt x="6038" y="17916"/>
                      </a:cubicBezTo>
                      <a:cubicBezTo>
                        <a:pt x="5914" y="17988"/>
                        <a:pt x="5940" y="18197"/>
                        <a:pt x="5763" y="18288"/>
                      </a:cubicBezTo>
                      <a:cubicBezTo>
                        <a:pt x="5586" y="18380"/>
                        <a:pt x="5121" y="18386"/>
                        <a:pt x="4984" y="18452"/>
                      </a:cubicBezTo>
                      <a:cubicBezTo>
                        <a:pt x="4846" y="18517"/>
                        <a:pt x="4977" y="18595"/>
                        <a:pt x="4945" y="18674"/>
                      </a:cubicBezTo>
                      <a:cubicBezTo>
                        <a:pt x="4912" y="18752"/>
                        <a:pt x="4971" y="19065"/>
                        <a:pt x="4781" y="18928"/>
                      </a:cubicBezTo>
                      <a:cubicBezTo>
                        <a:pt x="4591" y="18791"/>
                        <a:pt x="3890" y="18138"/>
                        <a:pt x="3799" y="17858"/>
                      </a:cubicBezTo>
                      <a:cubicBezTo>
                        <a:pt x="3707" y="17577"/>
                        <a:pt x="4172" y="17479"/>
                        <a:pt x="4237" y="17263"/>
                      </a:cubicBezTo>
                      <a:cubicBezTo>
                        <a:pt x="4303" y="17048"/>
                        <a:pt x="4467" y="16911"/>
                        <a:pt x="4191" y="16578"/>
                      </a:cubicBezTo>
                      <a:cubicBezTo>
                        <a:pt x="3916" y="16245"/>
                        <a:pt x="2875" y="15605"/>
                        <a:pt x="2567" y="15252"/>
                      </a:cubicBezTo>
                      <a:cubicBezTo>
                        <a:pt x="2260" y="14900"/>
                        <a:pt x="2286" y="14639"/>
                        <a:pt x="2325" y="14469"/>
                      </a:cubicBezTo>
                      <a:cubicBezTo>
                        <a:pt x="2364" y="14299"/>
                        <a:pt x="2685" y="14351"/>
                        <a:pt x="2816" y="14227"/>
                      </a:cubicBezTo>
                      <a:cubicBezTo>
                        <a:pt x="2947" y="14103"/>
                        <a:pt x="2954" y="13901"/>
                        <a:pt x="3111" y="13738"/>
                      </a:cubicBezTo>
                      <a:cubicBezTo>
                        <a:pt x="3268" y="13574"/>
                        <a:pt x="3654" y="13411"/>
                        <a:pt x="3746" y="13248"/>
                      </a:cubicBezTo>
                      <a:cubicBezTo>
                        <a:pt x="3838" y="13085"/>
                        <a:pt x="3759" y="12882"/>
                        <a:pt x="3668" y="12771"/>
                      </a:cubicBezTo>
                      <a:cubicBezTo>
                        <a:pt x="3576" y="12660"/>
                        <a:pt x="3379" y="12549"/>
                        <a:pt x="3196" y="12569"/>
                      </a:cubicBezTo>
                      <a:cubicBezTo>
                        <a:pt x="3013" y="12589"/>
                        <a:pt x="2711" y="12824"/>
                        <a:pt x="2567" y="12902"/>
                      </a:cubicBezTo>
                      <a:cubicBezTo>
                        <a:pt x="2423" y="12980"/>
                        <a:pt x="2443" y="12980"/>
                        <a:pt x="2325" y="13020"/>
                      </a:cubicBezTo>
                      <a:cubicBezTo>
                        <a:pt x="2207" y="13059"/>
                        <a:pt x="1991" y="13091"/>
                        <a:pt x="1860" y="13130"/>
                      </a:cubicBezTo>
                      <a:cubicBezTo>
                        <a:pt x="1729" y="13170"/>
                        <a:pt x="1631" y="13281"/>
                        <a:pt x="1526" y="13261"/>
                      </a:cubicBezTo>
                      <a:cubicBezTo>
                        <a:pt x="1421" y="13241"/>
                        <a:pt x="1323" y="13059"/>
                        <a:pt x="1212" y="13020"/>
                      </a:cubicBezTo>
                      <a:cubicBezTo>
                        <a:pt x="1100" y="12980"/>
                        <a:pt x="956" y="13046"/>
                        <a:pt x="851" y="13026"/>
                      </a:cubicBezTo>
                      <a:cubicBezTo>
                        <a:pt x="747" y="13006"/>
                        <a:pt x="688" y="13039"/>
                        <a:pt x="563" y="12902"/>
                      </a:cubicBezTo>
                      <a:cubicBezTo>
                        <a:pt x="439" y="12765"/>
                        <a:pt x="0" y="12386"/>
                        <a:pt x="111" y="12216"/>
                      </a:cubicBezTo>
                      <a:cubicBezTo>
                        <a:pt x="223" y="12047"/>
                        <a:pt x="1009" y="11981"/>
                        <a:pt x="1244" y="11877"/>
                      </a:cubicBezTo>
                      <a:cubicBezTo>
                        <a:pt x="1480" y="11772"/>
                        <a:pt x="1447" y="11675"/>
                        <a:pt x="1539" y="11583"/>
                      </a:cubicBezTo>
                      <a:cubicBezTo>
                        <a:pt x="1631" y="11492"/>
                        <a:pt x="1795" y="11472"/>
                        <a:pt x="1781" y="11335"/>
                      </a:cubicBezTo>
                      <a:cubicBezTo>
                        <a:pt x="1768" y="11198"/>
                        <a:pt x="1421" y="10937"/>
                        <a:pt x="1441" y="10747"/>
                      </a:cubicBezTo>
                      <a:cubicBezTo>
                        <a:pt x="1461" y="10558"/>
                        <a:pt x="1742" y="10388"/>
                        <a:pt x="1880" y="10212"/>
                      </a:cubicBezTo>
                      <a:cubicBezTo>
                        <a:pt x="2017" y="10036"/>
                        <a:pt x="2129" y="9872"/>
                        <a:pt x="2273" y="9670"/>
                      </a:cubicBezTo>
                      <a:cubicBezTo>
                        <a:pt x="2417" y="9468"/>
                        <a:pt x="2463" y="9082"/>
                        <a:pt x="2764" y="8985"/>
                      </a:cubicBezTo>
                      <a:cubicBezTo>
                        <a:pt x="3065" y="8887"/>
                        <a:pt x="3825" y="9187"/>
                        <a:pt x="4093" y="9082"/>
                      </a:cubicBezTo>
                      <a:cubicBezTo>
                        <a:pt x="4362" y="8978"/>
                        <a:pt x="4303" y="8632"/>
                        <a:pt x="4362" y="8338"/>
                      </a:cubicBezTo>
                      <a:cubicBezTo>
                        <a:pt x="4421" y="8044"/>
                        <a:pt x="4414" y="7724"/>
                        <a:pt x="4434" y="7320"/>
                      </a:cubicBezTo>
                      <a:cubicBezTo>
                        <a:pt x="4453" y="6915"/>
                        <a:pt x="4519" y="6229"/>
                        <a:pt x="4473" y="5909"/>
                      </a:cubicBezTo>
                      <a:cubicBezTo>
                        <a:pt x="4427" y="5589"/>
                        <a:pt x="4172" y="5537"/>
                        <a:pt x="4139" y="5413"/>
                      </a:cubicBezTo>
                      <a:cubicBezTo>
                        <a:pt x="4106" y="5289"/>
                        <a:pt x="3949" y="5211"/>
                        <a:pt x="4290" y="5165"/>
                      </a:cubicBezTo>
                      <a:cubicBezTo>
                        <a:pt x="4630" y="5119"/>
                        <a:pt x="5829" y="5211"/>
                        <a:pt x="6202" y="5119"/>
                      </a:cubicBezTo>
                      <a:cubicBezTo>
                        <a:pt x="6575" y="5028"/>
                        <a:pt x="6641" y="5061"/>
                        <a:pt x="6549" y="4630"/>
                      </a:cubicBezTo>
                      <a:cubicBezTo>
                        <a:pt x="6457" y="4199"/>
                        <a:pt x="5822" y="2886"/>
                        <a:pt x="5665" y="2521"/>
                      </a:cubicBezTo>
                      <a:cubicBezTo>
                        <a:pt x="5508" y="2155"/>
                        <a:pt x="5685" y="2436"/>
                        <a:pt x="5613" y="2423"/>
                      </a:cubicBezTo>
                      <a:cubicBezTo>
                        <a:pt x="5541" y="2410"/>
                        <a:pt x="5246" y="2586"/>
                        <a:pt x="5220" y="2423"/>
                      </a:cubicBezTo>
                      <a:cubicBezTo>
                        <a:pt x="5193" y="2260"/>
                        <a:pt x="5285" y="1692"/>
                        <a:pt x="5468" y="1443"/>
                      </a:cubicBezTo>
                      <a:cubicBezTo>
                        <a:pt x="5652" y="1195"/>
                        <a:pt x="6064" y="1182"/>
                        <a:pt x="6300" y="954"/>
                      </a:cubicBezTo>
                      <a:cubicBezTo>
                        <a:pt x="6536" y="725"/>
                        <a:pt x="6732" y="144"/>
                        <a:pt x="6890" y="72"/>
                      </a:cubicBezTo>
                      <a:cubicBezTo>
                        <a:pt x="7047" y="0"/>
                        <a:pt x="7138" y="320"/>
                        <a:pt x="7243" y="516"/>
                      </a:cubicBezTo>
                      <a:cubicBezTo>
                        <a:pt x="7348" y="712"/>
                        <a:pt x="7322" y="954"/>
                        <a:pt x="7531" y="1248"/>
                      </a:cubicBezTo>
                      <a:cubicBezTo>
                        <a:pt x="7741" y="1541"/>
                        <a:pt x="8226" y="2135"/>
                        <a:pt x="8514" y="2279"/>
                      </a:cubicBezTo>
                      <a:cubicBezTo>
                        <a:pt x="8802" y="2423"/>
                        <a:pt x="9044" y="2070"/>
                        <a:pt x="9247" y="2129"/>
                      </a:cubicBezTo>
                      <a:cubicBezTo>
                        <a:pt x="9450" y="2188"/>
                        <a:pt x="9470" y="2514"/>
                        <a:pt x="9738" y="2619"/>
                      </a:cubicBezTo>
                      <a:cubicBezTo>
                        <a:pt x="10007" y="2723"/>
                        <a:pt x="10675" y="2436"/>
                        <a:pt x="10871" y="2769"/>
                      </a:cubicBezTo>
                      <a:cubicBezTo>
                        <a:pt x="11068" y="3102"/>
                        <a:pt x="11081" y="4160"/>
                        <a:pt x="10917" y="4577"/>
                      </a:cubicBezTo>
                    </a:path>
                  </a:pathLst>
                </a:custGeom>
                <a:solidFill>
                  <a:srgbClr val="86B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  <p:sp>
              <p:nvSpPr>
                <p:cNvPr id="116" name="Freeform 10"/>
                <p:cNvSpPr>
                  <a:spLocks/>
                </p:cNvSpPr>
                <p:nvPr/>
              </p:nvSpPr>
              <p:spPr bwMode="auto">
                <a:xfrm>
                  <a:off x="4189" y="1076"/>
                  <a:ext cx="356" cy="636"/>
                </a:xfrm>
                <a:custGeom>
                  <a:avLst/>
                  <a:gdLst>
                    <a:gd name="T0" fmla="*/ 296 w 356"/>
                    <a:gd name="T1" fmla="*/ 157 h 636"/>
                    <a:gd name="T2" fmla="*/ 260 w 356"/>
                    <a:gd name="T3" fmla="*/ 199 h 636"/>
                    <a:gd name="T4" fmla="*/ 283 w 356"/>
                    <a:gd name="T5" fmla="*/ 241 h 636"/>
                    <a:gd name="T6" fmla="*/ 332 w 356"/>
                    <a:gd name="T7" fmla="*/ 243 h 636"/>
                    <a:gd name="T8" fmla="*/ 354 w 356"/>
                    <a:gd name="T9" fmla="*/ 280 h 636"/>
                    <a:gd name="T10" fmla="*/ 324 w 356"/>
                    <a:gd name="T11" fmla="*/ 366 h 636"/>
                    <a:gd name="T12" fmla="*/ 327 w 356"/>
                    <a:gd name="T13" fmla="*/ 451 h 636"/>
                    <a:gd name="T14" fmla="*/ 302 w 356"/>
                    <a:gd name="T15" fmla="*/ 526 h 636"/>
                    <a:gd name="T16" fmla="*/ 323 w 356"/>
                    <a:gd name="T17" fmla="*/ 575 h 636"/>
                    <a:gd name="T18" fmla="*/ 277 w 356"/>
                    <a:gd name="T19" fmla="*/ 616 h 636"/>
                    <a:gd name="T20" fmla="*/ 241 w 356"/>
                    <a:gd name="T21" fmla="*/ 634 h 636"/>
                    <a:gd name="T22" fmla="*/ 227 w 356"/>
                    <a:gd name="T23" fmla="*/ 624 h 636"/>
                    <a:gd name="T24" fmla="*/ 195 w 356"/>
                    <a:gd name="T25" fmla="*/ 535 h 636"/>
                    <a:gd name="T26" fmla="*/ 173 w 356"/>
                    <a:gd name="T27" fmla="*/ 548 h 636"/>
                    <a:gd name="T28" fmla="*/ 148 w 356"/>
                    <a:gd name="T29" fmla="*/ 560 h 636"/>
                    <a:gd name="T30" fmla="*/ 114 w 356"/>
                    <a:gd name="T31" fmla="*/ 535 h 636"/>
                    <a:gd name="T32" fmla="*/ 125 w 356"/>
                    <a:gd name="T33" fmla="*/ 497 h 636"/>
                    <a:gd name="T34" fmla="*/ 69 w 356"/>
                    <a:gd name="T35" fmla="*/ 434 h 636"/>
                    <a:gd name="T36" fmla="*/ 93 w 356"/>
                    <a:gd name="T37" fmla="*/ 412 h 636"/>
                    <a:gd name="T38" fmla="*/ 110 w 356"/>
                    <a:gd name="T39" fmla="*/ 383 h 636"/>
                    <a:gd name="T40" fmla="*/ 77 w 356"/>
                    <a:gd name="T41" fmla="*/ 387 h 636"/>
                    <a:gd name="T42" fmla="*/ 55 w 356"/>
                    <a:gd name="T43" fmla="*/ 394 h 636"/>
                    <a:gd name="T44" fmla="*/ 36 w 356"/>
                    <a:gd name="T45" fmla="*/ 390 h 636"/>
                    <a:gd name="T46" fmla="*/ 17 w 356"/>
                    <a:gd name="T47" fmla="*/ 387 h 636"/>
                    <a:gd name="T48" fmla="*/ 37 w 356"/>
                    <a:gd name="T49" fmla="*/ 356 h 636"/>
                    <a:gd name="T50" fmla="*/ 53 w 356"/>
                    <a:gd name="T51" fmla="*/ 340 h 636"/>
                    <a:gd name="T52" fmla="*/ 56 w 356"/>
                    <a:gd name="T53" fmla="*/ 306 h 636"/>
                    <a:gd name="T54" fmla="*/ 83 w 356"/>
                    <a:gd name="T55" fmla="*/ 269 h 636"/>
                    <a:gd name="T56" fmla="*/ 131 w 356"/>
                    <a:gd name="T57" fmla="*/ 250 h 636"/>
                    <a:gd name="T58" fmla="*/ 134 w 356"/>
                    <a:gd name="T59" fmla="*/ 177 h 636"/>
                    <a:gd name="T60" fmla="*/ 128 w 356"/>
                    <a:gd name="T61" fmla="*/ 155 h 636"/>
                    <a:gd name="T62" fmla="*/ 196 w 356"/>
                    <a:gd name="T63" fmla="*/ 138 h 636"/>
                    <a:gd name="T64" fmla="*/ 168 w 356"/>
                    <a:gd name="T65" fmla="*/ 72 h 636"/>
                    <a:gd name="T66" fmla="*/ 164 w 356"/>
                    <a:gd name="T67" fmla="*/ 43 h 636"/>
                    <a:gd name="T68" fmla="*/ 206 w 356"/>
                    <a:gd name="T69" fmla="*/ 2 h 636"/>
                    <a:gd name="T70" fmla="*/ 226 w 356"/>
                    <a:gd name="T71" fmla="*/ 37 h 636"/>
                    <a:gd name="T72" fmla="*/ 277 w 356"/>
                    <a:gd name="T73" fmla="*/ 63 h 636"/>
                    <a:gd name="T74" fmla="*/ 326 w 356"/>
                    <a:gd name="T75" fmla="*/ 83 h 6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56"/>
                    <a:gd name="T115" fmla="*/ 0 h 636"/>
                    <a:gd name="T116" fmla="*/ 356 w 356"/>
                    <a:gd name="T117" fmla="*/ 636 h 6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56" h="636">
                      <a:moveTo>
                        <a:pt x="327" y="137"/>
                      </a:moveTo>
                      <a:cubicBezTo>
                        <a:pt x="322" y="149"/>
                        <a:pt x="306" y="152"/>
                        <a:pt x="296" y="157"/>
                      </a:cubicBezTo>
                      <a:cubicBezTo>
                        <a:pt x="287" y="163"/>
                        <a:pt x="276" y="162"/>
                        <a:pt x="270" y="169"/>
                      </a:cubicBezTo>
                      <a:cubicBezTo>
                        <a:pt x="264" y="176"/>
                        <a:pt x="261" y="187"/>
                        <a:pt x="260" y="199"/>
                      </a:cubicBezTo>
                      <a:cubicBezTo>
                        <a:pt x="258" y="210"/>
                        <a:pt x="256" y="233"/>
                        <a:pt x="260" y="240"/>
                      </a:cubicBezTo>
                      <a:cubicBezTo>
                        <a:pt x="263" y="247"/>
                        <a:pt x="274" y="242"/>
                        <a:pt x="283" y="241"/>
                      </a:cubicBezTo>
                      <a:cubicBezTo>
                        <a:pt x="292" y="240"/>
                        <a:pt x="303" y="234"/>
                        <a:pt x="311" y="234"/>
                      </a:cubicBezTo>
                      <a:cubicBezTo>
                        <a:pt x="319" y="234"/>
                        <a:pt x="327" y="238"/>
                        <a:pt x="332" y="243"/>
                      </a:cubicBezTo>
                      <a:cubicBezTo>
                        <a:pt x="337" y="247"/>
                        <a:pt x="340" y="254"/>
                        <a:pt x="344" y="260"/>
                      </a:cubicBezTo>
                      <a:cubicBezTo>
                        <a:pt x="347" y="266"/>
                        <a:pt x="353" y="270"/>
                        <a:pt x="354" y="280"/>
                      </a:cubicBezTo>
                      <a:cubicBezTo>
                        <a:pt x="355" y="289"/>
                        <a:pt x="356" y="302"/>
                        <a:pt x="351" y="316"/>
                      </a:cubicBezTo>
                      <a:cubicBezTo>
                        <a:pt x="346" y="331"/>
                        <a:pt x="329" y="351"/>
                        <a:pt x="324" y="366"/>
                      </a:cubicBezTo>
                      <a:cubicBezTo>
                        <a:pt x="319" y="381"/>
                        <a:pt x="320" y="393"/>
                        <a:pt x="320" y="407"/>
                      </a:cubicBezTo>
                      <a:cubicBezTo>
                        <a:pt x="320" y="421"/>
                        <a:pt x="328" y="436"/>
                        <a:pt x="327" y="451"/>
                      </a:cubicBezTo>
                      <a:cubicBezTo>
                        <a:pt x="326" y="467"/>
                        <a:pt x="318" y="489"/>
                        <a:pt x="314" y="501"/>
                      </a:cubicBezTo>
                      <a:cubicBezTo>
                        <a:pt x="310" y="514"/>
                        <a:pt x="301" y="518"/>
                        <a:pt x="302" y="526"/>
                      </a:cubicBezTo>
                      <a:cubicBezTo>
                        <a:pt x="304" y="535"/>
                        <a:pt x="318" y="546"/>
                        <a:pt x="321" y="554"/>
                      </a:cubicBezTo>
                      <a:cubicBezTo>
                        <a:pt x="325" y="562"/>
                        <a:pt x="324" y="569"/>
                        <a:pt x="323" y="575"/>
                      </a:cubicBezTo>
                      <a:cubicBezTo>
                        <a:pt x="322" y="582"/>
                        <a:pt x="323" y="586"/>
                        <a:pt x="316" y="592"/>
                      </a:cubicBezTo>
                      <a:cubicBezTo>
                        <a:pt x="308" y="599"/>
                        <a:pt x="288" y="609"/>
                        <a:pt x="277" y="616"/>
                      </a:cubicBezTo>
                      <a:cubicBezTo>
                        <a:pt x="267" y="623"/>
                        <a:pt x="257" y="630"/>
                        <a:pt x="251" y="633"/>
                      </a:cubicBezTo>
                      <a:cubicBezTo>
                        <a:pt x="245" y="636"/>
                        <a:pt x="244" y="634"/>
                        <a:pt x="241" y="634"/>
                      </a:cubicBezTo>
                      <a:cubicBezTo>
                        <a:pt x="238" y="634"/>
                        <a:pt x="235" y="635"/>
                        <a:pt x="233" y="634"/>
                      </a:cubicBezTo>
                      <a:cubicBezTo>
                        <a:pt x="230" y="632"/>
                        <a:pt x="231" y="632"/>
                        <a:pt x="227" y="624"/>
                      </a:cubicBezTo>
                      <a:cubicBezTo>
                        <a:pt x="223" y="616"/>
                        <a:pt x="213" y="598"/>
                        <a:pt x="208" y="584"/>
                      </a:cubicBezTo>
                      <a:cubicBezTo>
                        <a:pt x="203" y="569"/>
                        <a:pt x="199" y="543"/>
                        <a:pt x="195" y="535"/>
                      </a:cubicBezTo>
                      <a:cubicBezTo>
                        <a:pt x="190" y="528"/>
                        <a:pt x="185" y="535"/>
                        <a:pt x="181" y="537"/>
                      </a:cubicBezTo>
                      <a:cubicBezTo>
                        <a:pt x="177" y="539"/>
                        <a:pt x="178" y="546"/>
                        <a:pt x="173" y="548"/>
                      </a:cubicBezTo>
                      <a:cubicBezTo>
                        <a:pt x="167" y="551"/>
                        <a:pt x="153" y="551"/>
                        <a:pt x="149" y="553"/>
                      </a:cubicBezTo>
                      <a:cubicBezTo>
                        <a:pt x="145" y="555"/>
                        <a:pt x="149" y="557"/>
                        <a:pt x="148" y="560"/>
                      </a:cubicBezTo>
                      <a:cubicBezTo>
                        <a:pt x="147" y="562"/>
                        <a:pt x="149" y="572"/>
                        <a:pt x="143" y="567"/>
                      </a:cubicBezTo>
                      <a:cubicBezTo>
                        <a:pt x="137" y="563"/>
                        <a:pt x="116" y="544"/>
                        <a:pt x="114" y="535"/>
                      </a:cubicBezTo>
                      <a:cubicBezTo>
                        <a:pt x="111" y="527"/>
                        <a:pt x="125" y="524"/>
                        <a:pt x="127" y="518"/>
                      </a:cubicBezTo>
                      <a:cubicBezTo>
                        <a:pt x="129" y="511"/>
                        <a:pt x="134" y="507"/>
                        <a:pt x="125" y="497"/>
                      </a:cubicBezTo>
                      <a:cubicBezTo>
                        <a:pt x="117" y="487"/>
                        <a:pt x="86" y="468"/>
                        <a:pt x="77" y="457"/>
                      </a:cubicBezTo>
                      <a:cubicBezTo>
                        <a:pt x="67" y="447"/>
                        <a:pt x="68" y="439"/>
                        <a:pt x="69" y="434"/>
                      </a:cubicBezTo>
                      <a:cubicBezTo>
                        <a:pt x="71" y="429"/>
                        <a:pt x="80" y="430"/>
                        <a:pt x="84" y="426"/>
                      </a:cubicBezTo>
                      <a:cubicBezTo>
                        <a:pt x="88" y="423"/>
                        <a:pt x="88" y="417"/>
                        <a:pt x="93" y="412"/>
                      </a:cubicBezTo>
                      <a:cubicBezTo>
                        <a:pt x="98" y="407"/>
                        <a:pt x="109" y="402"/>
                        <a:pt x="112" y="397"/>
                      </a:cubicBezTo>
                      <a:cubicBezTo>
                        <a:pt x="115" y="392"/>
                        <a:pt x="112" y="386"/>
                        <a:pt x="110" y="383"/>
                      </a:cubicBezTo>
                      <a:cubicBezTo>
                        <a:pt x="107" y="379"/>
                        <a:pt x="101" y="376"/>
                        <a:pt x="96" y="377"/>
                      </a:cubicBezTo>
                      <a:cubicBezTo>
                        <a:pt x="90" y="377"/>
                        <a:pt x="81" y="384"/>
                        <a:pt x="77" y="387"/>
                      </a:cubicBezTo>
                      <a:cubicBezTo>
                        <a:pt x="72" y="389"/>
                        <a:pt x="73" y="389"/>
                        <a:pt x="69" y="390"/>
                      </a:cubicBezTo>
                      <a:cubicBezTo>
                        <a:pt x="66" y="391"/>
                        <a:pt x="59" y="392"/>
                        <a:pt x="55" y="394"/>
                      </a:cubicBezTo>
                      <a:cubicBezTo>
                        <a:pt x="52" y="395"/>
                        <a:pt x="49" y="398"/>
                        <a:pt x="45" y="397"/>
                      </a:cubicBezTo>
                      <a:cubicBezTo>
                        <a:pt x="42" y="397"/>
                        <a:pt x="39" y="391"/>
                        <a:pt x="36" y="390"/>
                      </a:cubicBezTo>
                      <a:cubicBezTo>
                        <a:pt x="33" y="389"/>
                        <a:pt x="28" y="391"/>
                        <a:pt x="25" y="390"/>
                      </a:cubicBezTo>
                      <a:cubicBezTo>
                        <a:pt x="22" y="390"/>
                        <a:pt x="20" y="391"/>
                        <a:pt x="17" y="387"/>
                      </a:cubicBezTo>
                      <a:cubicBezTo>
                        <a:pt x="13" y="383"/>
                        <a:pt x="0" y="371"/>
                        <a:pt x="3" y="366"/>
                      </a:cubicBezTo>
                      <a:cubicBezTo>
                        <a:pt x="6" y="361"/>
                        <a:pt x="30" y="359"/>
                        <a:pt x="37" y="356"/>
                      </a:cubicBezTo>
                      <a:cubicBezTo>
                        <a:pt x="44" y="353"/>
                        <a:pt x="43" y="350"/>
                        <a:pt x="46" y="347"/>
                      </a:cubicBezTo>
                      <a:cubicBezTo>
                        <a:pt x="49" y="344"/>
                        <a:pt x="54" y="344"/>
                        <a:pt x="53" y="340"/>
                      </a:cubicBezTo>
                      <a:cubicBezTo>
                        <a:pt x="53" y="336"/>
                        <a:pt x="42" y="328"/>
                        <a:pt x="43" y="322"/>
                      </a:cubicBezTo>
                      <a:cubicBezTo>
                        <a:pt x="44" y="316"/>
                        <a:pt x="52" y="311"/>
                        <a:pt x="56" y="306"/>
                      </a:cubicBezTo>
                      <a:cubicBezTo>
                        <a:pt x="60" y="301"/>
                        <a:pt x="64" y="296"/>
                        <a:pt x="68" y="290"/>
                      </a:cubicBezTo>
                      <a:cubicBezTo>
                        <a:pt x="72" y="284"/>
                        <a:pt x="74" y="272"/>
                        <a:pt x="83" y="269"/>
                      </a:cubicBezTo>
                      <a:cubicBezTo>
                        <a:pt x="92" y="266"/>
                        <a:pt x="114" y="275"/>
                        <a:pt x="123" y="272"/>
                      </a:cubicBezTo>
                      <a:cubicBezTo>
                        <a:pt x="131" y="269"/>
                        <a:pt x="129" y="259"/>
                        <a:pt x="131" y="250"/>
                      </a:cubicBezTo>
                      <a:cubicBezTo>
                        <a:pt x="132" y="241"/>
                        <a:pt x="132" y="231"/>
                        <a:pt x="133" y="219"/>
                      </a:cubicBezTo>
                      <a:cubicBezTo>
                        <a:pt x="133" y="207"/>
                        <a:pt x="135" y="186"/>
                        <a:pt x="134" y="177"/>
                      </a:cubicBezTo>
                      <a:cubicBezTo>
                        <a:pt x="133" y="167"/>
                        <a:pt x="125" y="166"/>
                        <a:pt x="124" y="162"/>
                      </a:cubicBezTo>
                      <a:cubicBezTo>
                        <a:pt x="123" y="158"/>
                        <a:pt x="118" y="156"/>
                        <a:pt x="128" y="155"/>
                      </a:cubicBezTo>
                      <a:cubicBezTo>
                        <a:pt x="139" y="153"/>
                        <a:pt x="175" y="156"/>
                        <a:pt x="186" y="153"/>
                      </a:cubicBezTo>
                      <a:cubicBezTo>
                        <a:pt x="197" y="150"/>
                        <a:pt x="199" y="151"/>
                        <a:pt x="196" y="138"/>
                      </a:cubicBezTo>
                      <a:cubicBezTo>
                        <a:pt x="193" y="126"/>
                        <a:pt x="174" y="86"/>
                        <a:pt x="170" y="75"/>
                      </a:cubicBezTo>
                      <a:cubicBezTo>
                        <a:pt x="165" y="64"/>
                        <a:pt x="170" y="73"/>
                        <a:pt x="168" y="72"/>
                      </a:cubicBezTo>
                      <a:cubicBezTo>
                        <a:pt x="166" y="72"/>
                        <a:pt x="157" y="77"/>
                        <a:pt x="156" y="72"/>
                      </a:cubicBezTo>
                      <a:cubicBezTo>
                        <a:pt x="156" y="67"/>
                        <a:pt x="158" y="50"/>
                        <a:pt x="164" y="43"/>
                      </a:cubicBezTo>
                      <a:cubicBezTo>
                        <a:pt x="169" y="35"/>
                        <a:pt x="182" y="35"/>
                        <a:pt x="189" y="28"/>
                      </a:cubicBezTo>
                      <a:cubicBezTo>
                        <a:pt x="196" y="21"/>
                        <a:pt x="202" y="4"/>
                        <a:pt x="206" y="2"/>
                      </a:cubicBezTo>
                      <a:cubicBezTo>
                        <a:pt x="211" y="0"/>
                        <a:pt x="214" y="9"/>
                        <a:pt x="217" y="15"/>
                      </a:cubicBezTo>
                      <a:cubicBezTo>
                        <a:pt x="220" y="21"/>
                        <a:pt x="219" y="28"/>
                        <a:pt x="226" y="37"/>
                      </a:cubicBezTo>
                      <a:cubicBezTo>
                        <a:pt x="232" y="46"/>
                        <a:pt x="247" y="64"/>
                        <a:pt x="255" y="68"/>
                      </a:cubicBezTo>
                      <a:cubicBezTo>
                        <a:pt x="264" y="72"/>
                        <a:pt x="271" y="62"/>
                        <a:pt x="277" y="63"/>
                      </a:cubicBezTo>
                      <a:cubicBezTo>
                        <a:pt x="283" y="65"/>
                        <a:pt x="284" y="75"/>
                        <a:pt x="292" y="78"/>
                      </a:cubicBezTo>
                      <a:cubicBezTo>
                        <a:pt x="300" y="81"/>
                        <a:pt x="320" y="73"/>
                        <a:pt x="326" y="83"/>
                      </a:cubicBezTo>
                      <a:cubicBezTo>
                        <a:pt x="332" y="93"/>
                        <a:pt x="332" y="124"/>
                        <a:pt x="327" y="137"/>
                      </a:cubicBezTo>
                    </a:path>
                  </a:pathLst>
                </a:custGeom>
                <a:noFill/>
                <a:ln w="6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</p:grp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4445" y="1142"/>
                <a:ext cx="449" cy="554"/>
                <a:chOff x="4445" y="1142"/>
                <a:chExt cx="449" cy="554"/>
              </a:xfrm>
            </p:grpSpPr>
            <p:sp>
              <p:nvSpPr>
                <p:cNvPr id="113" name="Freeform 12"/>
                <p:cNvSpPr>
                  <a:spLocks/>
                </p:cNvSpPr>
                <p:nvPr/>
              </p:nvSpPr>
              <p:spPr bwMode="auto">
                <a:xfrm>
                  <a:off x="4445" y="1142"/>
                  <a:ext cx="449" cy="554"/>
                </a:xfrm>
                <a:custGeom>
                  <a:avLst/>
                  <a:gdLst>
                    <a:gd name="T0" fmla="*/ 0 w 7480"/>
                    <a:gd name="T1" fmla="*/ 0 h 9240"/>
                    <a:gd name="T2" fmla="*/ 0 w 7480"/>
                    <a:gd name="T3" fmla="*/ 0 h 9240"/>
                    <a:gd name="T4" fmla="*/ 0 w 7480"/>
                    <a:gd name="T5" fmla="*/ 0 h 9240"/>
                    <a:gd name="T6" fmla="*/ 0 w 7480"/>
                    <a:gd name="T7" fmla="*/ 0 h 9240"/>
                    <a:gd name="T8" fmla="*/ 0 w 7480"/>
                    <a:gd name="T9" fmla="*/ 0 h 9240"/>
                    <a:gd name="T10" fmla="*/ 0 w 7480"/>
                    <a:gd name="T11" fmla="*/ 0 h 9240"/>
                    <a:gd name="T12" fmla="*/ 0 w 7480"/>
                    <a:gd name="T13" fmla="*/ 0 h 9240"/>
                    <a:gd name="T14" fmla="*/ 0 w 7480"/>
                    <a:gd name="T15" fmla="*/ 0 h 9240"/>
                    <a:gd name="T16" fmla="*/ 0 w 7480"/>
                    <a:gd name="T17" fmla="*/ 0 h 9240"/>
                    <a:gd name="T18" fmla="*/ 0 w 7480"/>
                    <a:gd name="T19" fmla="*/ 0 h 9240"/>
                    <a:gd name="T20" fmla="*/ 0 w 7480"/>
                    <a:gd name="T21" fmla="*/ 0 h 9240"/>
                    <a:gd name="T22" fmla="*/ 0 w 7480"/>
                    <a:gd name="T23" fmla="*/ 0 h 9240"/>
                    <a:gd name="T24" fmla="*/ 0 w 7480"/>
                    <a:gd name="T25" fmla="*/ 0 h 9240"/>
                    <a:gd name="T26" fmla="*/ 0 w 7480"/>
                    <a:gd name="T27" fmla="*/ 0 h 9240"/>
                    <a:gd name="T28" fmla="*/ 0 w 7480"/>
                    <a:gd name="T29" fmla="*/ 0 h 9240"/>
                    <a:gd name="T30" fmla="*/ 0 w 7480"/>
                    <a:gd name="T31" fmla="*/ 0 h 9240"/>
                    <a:gd name="T32" fmla="*/ 0 w 7480"/>
                    <a:gd name="T33" fmla="*/ 0 h 9240"/>
                    <a:gd name="T34" fmla="*/ 0 w 7480"/>
                    <a:gd name="T35" fmla="*/ 0 h 9240"/>
                    <a:gd name="T36" fmla="*/ 0 w 7480"/>
                    <a:gd name="T37" fmla="*/ 0 h 9240"/>
                    <a:gd name="T38" fmla="*/ 0 w 7480"/>
                    <a:gd name="T39" fmla="*/ 0 h 9240"/>
                    <a:gd name="T40" fmla="*/ 0 w 7480"/>
                    <a:gd name="T41" fmla="*/ 0 h 9240"/>
                    <a:gd name="T42" fmla="*/ 0 w 7480"/>
                    <a:gd name="T43" fmla="*/ 0 h 9240"/>
                    <a:gd name="T44" fmla="*/ 0 w 7480"/>
                    <a:gd name="T45" fmla="*/ 0 h 9240"/>
                    <a:gd name="T46" fmla="*/ 0 w 7480"/>
                    <a:gd name="T47" fmla="*/ 0 h 9240"/>
                    <a:gd name="T48" fmla="*/ 0 w 7480"/>
                    <a:gd name="T49" fmla="*/ 0 h 9240"/>
                    <a:gd name="T50" fmla="*/ 0 w 7480"/>
                    <a:gd name="T51" fmla="*/ 0 h 9240"/>
                    <a:gd name="T52" fmla="*/ 0 w 7480"/>
                    <a:gd name="T53" fmla="*/ 0 h 9240"/>
                    <a:gd name="T54" fmla="*/ 0 w 7480"/>
                    <a:gd name="T55" fmla="*/ 0 h 9240"/>
                    <a:gd name="T56" fmla="*/ 0 w 7480"/>
                    <a:gd name="T57" fmla="*/ 0 h 9240"/>
                    <a:gd name="T58" fmla="*/ 0 w 7480"/>
                    <a:gd name="T59" fmla="*/ 0 h 9240"/>
                    <a:gd name="T60" fmla="*/ 0 w 7480"/>
                    <a:gd name="T61" fmla="*/ 0 h 9240"/>
                    <a:gd name="T62" fmla="*/ 0 w 7480"/>
                    <a:gd name="T63" fmla="*/ 0 h 9240"/>
                    <a:gd name="T64" fmla="*/ 0 w 7480"/>
                    <a:gd name="T65" fmla="*/ 0 h 9240"/>
                    <a:gd name="T66" fmla="*/ 0 w 7480"/>
                    <a:gd name="T67" fmla="*/ 0 h 9240"/>
                    <a:gd name="T68" fmla="*/ 0 w 7480"/>
                    <a:gd name="T69" fmla="*/ 0 h 924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480"/>
                    <a:gd name="T106" fmla="*/ 0 h 9240"/>
                    <a:gd name="T107" fmla="*/ 7480 w 7480"/>
                    <a:gd name="T108" fmla="*/ 9240 h 924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480" h="9240">
                      <a:moveTo>
                        <a:pt x="6223" y="4705"/>
                      </a:moveTo>
                      <a:cubicBezTo>
                        <a:pt x="6173" y="4950"/>
                        <a:pt x="6026" y="5502"/>
                        <a:pt x="5928" y="5662"/>
                      </a:cubicBezTo>
                      <a:cubicBezTo>
                        <a:pt x="5830" y="5822"/>
                        <a:pt x="5708" y="5658"/>
                        <a:pt x="5630" y="5665"/>
                      </a:cubicBezTo>
                      <a:cubicBezTo>
                        <a:pt x="5551" y="5671"/>
                        <a:pt x="5496" y="5698"/>
                        <a:pt x="5450" y="5711"/>
                      </a:cubicBezTo>
                      <a:cubicBezTo>
                        <a:pt x="5404" y="5724"/>
                        <a:pt x="5387" y="5701"/>
                        <a:pt x="5361" y="5734"/>
                      </a:cubicBezTo>
                      <a:cubicBezTo>
                        <a:pt x="5335" y="5766"/>
                        <a:pt x="5302" y="5854"/>
                        <a:pt x="5292" y="5913"/>
                      </a:cubicBezTo>
                      <a:cubicBezTo>
                        <a:pt x="5283" y="5972"/>
                        <a:pt x="5296" y="6050"/>
                        <a:pt x="5306" y="6089"/>
                      </a:cubicBezTo>
                      <a:cubicBezTo>
                        <a:pt x="5315" y="6129"/>
                        <a:pt x="5361" y="6106"/>
                        <a:pt x="5361" y="6145"/>
                      </a:cubicBezTo>
                      <a:cubicBezTo>
                        <a:pt x="5361" y="6184"/>
                        <a:pt x="5365" y="6181"/>
                        <a:pt x="5312" y="6321"/>
                      </a:cubicBezTo>
                      <a:cubicBezTo>
                        <a:pt x="5260" y="6462"/>
                        <a:pt x="5122" y="6866"/>
                        <a:pt x="5044" y="6984"/>
                      </a:cubicBezTo>
                      <a:cubicBezTo>
                        <a:pt x="4965" y="7102"/>
                        <a:pt x="4903" y="7023"/>
                        <a:pt x="4847" y="7026"/>
                      </a:cubicBezTo>
                      <a:cubicBezTo>
                        <a:pt x="4791" y="7030"/>
                        <a:pt x="4755" y="6991"/>
                        <a:pt x="4700" y="7007"/>
                      </a:cubicBezTo>
                      <a:cubicBezTo>
                        <a:pt x="4644" y="7023"/>
                        <a:pt x="4628" y="7010"/>
                        <a:pt x="4513" y="7124"/>
                      </a:cubicBezTo>
                      <a:cubicBezTo>
                        <a:pt x="4398" y="7239"/>
                        <a:pt x="4212" y="7585"/>
                        <a:pt x="4012" y="7693"/>
                      </a:cubicBezTo>
                      <a:cubicBezTo>
                        <a:pt x="3812" y="7800"/>
                        <a:pt x="3491" y="7666"/>
                        <a:pt x="3324" y="7768"/>
                      </a:cubicBezTo>
                      <a:cubicBezTo>
                        <a:pt x="3157" y="7869"/>
                        <a:pt x="3088" y="8153"/>
                        <a:pt x="3003" y="8306"/>
                      </a:cubicBezTo>
                      <a:cubicBezTo>
                        <a:pt x="2918" y="8460"/>
                        <a:pt x="2836" y="8617"/>
                        <a:pt x="2813" y="8698"/>
                      </a:cubicBezTo>
                      <a:cubicBezTo>
                        <a:pt x="2790" y="8780"/>
                        <a:pt x="2797" y="8754"/>
                        <a:pt x="2856" y="8796"/>
                      </a:cubicBezTo>
                      <a:cubicBezTo>
                        <a:pt x="2915" y="8839"/>
                        <a:pt x="3088" y="8884"/>
                        <a:pt x="3170" y="8953"/>
                      </a:cubicBezTo>
                      <a:cubicBezTo>
                        <a:pt x="3252" y="9021"/>
                        <a:pt x="3373" y="9181"/>
                        <a:pt x="3347" y="9211"/>
                      </a:cubicBezTo>
                      <a:cubicBezTo>
                        <a:pt x="3321" y="9240"/>
                        <a:pt x="3151" y="9188"/>
                        <a:pt x="3003" y="9139"/>
                      </a:cubicBezTo>
                      <a:cubicBezTo>
                        <a:pt x="2856" y="9090"/>
                        <a:pt x="2561" y="8982"/>
                        <a:pt x="2463" y="8917"/>
                      </a:cubicBezTo>
                      <a:cubicBezTo>
                        <a:pt x="2365" y="8852"/>
                        <a:pt x="2407" y="8799"/>
                        <a:pt x="2414" y="8747"/>
                      </a:cubicBezTo>
                      <a:cubicBezTo>
                        <a:pt x="2420" y="8695"/>
                        <a:pt x="2551" y="8646"/>
                        <a:pt x="2512" y="8600"/>
                      </a:cubicBezTo>
                      <a:cubicBezTo>
                        <a:pt x="2473" y="8554"/>
                        <a:pt x="2270" y="8515"/>
                        <a:pt x="2168" y="8476"/>
                      </a:cubicBezTo>
                      <a:cubicBezTo>
                        <a:pt x="2067" y="8437"/>
                        <a:pt x="2011" y="8355"/>
                        <a:pt x="1896" y="8375"/>
                      </a:cubicBezTo>
                      <a:cubicBezTo>
                        <a:pt x="1782" y="8394"/>
                        <a:pt x="1611" y="8581"/>
                        <a:pt x="1484" y="8597"/>
                      </a:cubicBezTo>
                      <a:cubicBezTo>
                        <a:pt x="1356" y="8613"/>
                        <a:pt x="1209" y="8568"/>
                        <a:pt x="1137" y="8476"/>
                      </a:cubicBezTo>
                      <a:cubicBezTo>
                        <a:pt x="1064" y="8385"/>
                        <a:pt x="1110" y="8189"/>
                        <a:pt x="1048" y="8052"/>
                      </a:cubicBezTo>
                      <a:cubicBezTo>
                        <a:pt x="986" y="7915"/>
                        <a:pt x="770" y="7794"/>
                        <a:pt x="757" y="7650"/>
                      </a:cubicBezTo>
                      <a:cubicBezTo>
                        <a:pt x="744" y="7506"/>
                        <a:pt x="897" y="7402"/>
                        <a:pt x="966" y="7180"/>
                      </a:cubicBezTo>
                      <a:cubicBezTo>
                        <a:pt x="1035" y="6958"/>
                        <a:pt x="1153" y="6618"/>
                        <a:pt x="1163" y="6321"/>
                      </a:cubicBezTo>
                      <a:cubicBezTo>
                        <a:pt x="1173" y="6024"/>
                        <a:pt x="1012" y="5649"/>
                        <a:pt x="1015" y="5404"/>
                      </a:cubicBezTo>
                      <a:cubicBezTo>
                        <a:pt x="1019" y="5159"/>
                        <a:pt x="1123" y="5002"/>
                        <a:pt x="1192" y="4842"/>
                      </a:cubicBezTo>
                      <a:cubicBezTo>
                        <a:pt x="1261" y="4682"/>
                        <a:pt x="1359" y="4636"/>
                        <a:pt x="1431" y="4437"/>
                      </a:cubicBezTo>
                      <a:cubicBezTo>
                        <a:pt x="1503" y="4238"/>
                        <a:pt x="1654" y="3895"/>
                        <a:pt x="1631" y="3654"/>
                      </a:cubicBezTo>
                      <a:cubicBezTo>
                        <a:pt x="1608" y="3412"/>
                        <a:pt x="1418" y="3135"/>
                        <a:pt x="1284" y="2991"/>
                      </a:cubicBezTo>
                      <a:cubicBezTo>
                        <a:pt x="1150" y="2847"/>
                        <a:pt x="904" y="2824"/>
                        <a:pt x="819" y="2795"/>
                      </a:cubicBezTo>
                      <a:cubicBezTo>
                        <a:pt x="734" y="2766"/>
                        <a:pt x="809" y="2802"/>
                        <a:pt x="780" y="2815"/>
                      </a:cubicBezTo>
                      <a:cubicBezTo>
                        <a:pt x="750" y="2828"/>
                        <a:pt x="744" y="2854"/>
                        <a:pt x="635" y="2880"/>
                      </a:cubicBezTo>
                      <a:cubicBezTo>
                        <a:pt x="527" y="2906"/>
                        <a:pt x="233" y="2981"/>
                        <a:pt x="131" y="2968"/>
                      </a:cubicBezTo>
                      <a:cubicBezTo>
                        <a:pt x="30" y="2955"/>
                        <a:pt x="46" y="2896"/>
                        <a:pt x="30" y="2792"/>
                      </a:cubicBezTo>
                      <a:cubicBezTo>
                        <a:pt x="13" y="2687"/>
                        <a:pt x="0" y="2511"/>
                        <a:pt x="33" y="2331"/>
                      </a:cubicBezTo>
                      <a:cubicBezTo>
                        <a:pt x="66" y="2152"/>
                        <a:pt x="82" y="1868"/>
                        <a:pt x="229" y="1718"/>
                      </a:cubicBezTo>
                      <a:cubicBezTo>
                        <a:pt x="377" y="1567"/>
                        <a:pt x="747" y="1522"/>
                        <a:pt x="917" y="1424"/>
                      </a:cubicBezTo>
                      <a:cubicBezTo>
                        <a:pt x="1087" y="1326"/>
                        <a:pt x="1143" y="1146"/>
                        <a:pt x="1261" y="1130"/>
                      </a:cubicBezTo>
                      <a:cubicBezTo>
                        <a:pt x="1379" y="1114"/>
                        <a:pt x="1480" y="1326"/>
                        <a:pt x="1631" y="1326"/>
                      </a:cubicBezTo>
                      <a:cubicBezTo>
                        <a:pt x="1782" y="1326"/>
                        <a:pt x="1975" y="1179"/>
                        <a:pt x="2168" y="1130"/>
                      </a:cubicBezTo>
                      <a:cubicBezTo>
                        <a:pt x="2361" y="1081"/>
                        <a:pt x="2600" y="1140"/>
                        <a:pt x="2784" y="1032"/>
                      </a:cubicBezTo>
                      <a:cubicBezTo>
                        <a:pt x="2967" y="924"/>
                        <a:pt x="3141" y="660"/>
                        <a:pt x="3275" y="493"/>
                      </a:cubicBezTo>
                      <a:cubicBezTo>
                        <a:pt x="3409" y="327"/>
                        <a:pt x="3455" y="59"/>
                        <a:pt x="3593" y="30"/>
                      </a:cubicBezTo>
                      <a:cubicBezTo>
                        <a:pt x="3730" y="0"/>
                        <a:pt x="4002" y="176"/>
                        <a:pt x="4110" y="323"/>
                      </a:cubicBezTo>
                      <a:cubicBezTo>
                        <a:pt x="4218" y="470"/>
                        <a:pt x="4192" y="696"/>
                        <a:pt x="4231" y="911"/>
                      </a:cubicBezTo>
                      <a:cubicBezTo>
                        <a:pt x="4271" y="1127"/>
                        <a:pt x="4277" y="1433"/>
                        <a:pt x="4356" y="1620"/>
                      </a:cubicBezTo>
                      <a:cubicBezTo>
                        <a:pt x="4434" y="1806"/>
                        <a:pt x="4549" y="1917"/>
                        <a:pt x="4700" y="2038"/>
                      </a:cubicBezTo>
                      <a:cubicBezTo>
                        <a:pt x="4850" y="2158"/>
                        <a:pt x="5080" y="2282"/>
                        <a:pt x="5263" y="2354"/>
                      </a:cubicBezTo>
                      <a:cubicBezTo>
                        <a:pt x="5446" y="2426"/>
                        <a:pt x="5653" y="2514"/>
                        <a:pt x="5803" y="2478"/>
                      </a:cubicBezTo>
                      <a:cubicBezTo>
                        <a:pt x="5954" y="2442"/>
                        <a:pt x="6036" y="2184"/>
                        <a:pt x="6173" y="2135"/>
                      </a:cubicBezTo>
                      <a:cubicBezTo>
                        <a:pt x="6311" y="2086"/>
                        <a:pt x="6485" y="2129"/>
                        <a:pt x="6638" y="2184"/>
                      </a:cubicBezTo>
                      <a:cubicBezTo>
                        <a:pt x="6792" y="2240"/>
                        <a:pt x="6969" y="2406"/>
                        <a:pt x="7107" y="2478"/>
                      </a:cubicBezTo>
                      <a:cubicBezTo>
                        <a:pt x="7244" y="2550"/>
                        <a:pt x="7467" y="2570"/>
                        <a:pt x="7474" y="2625"/>
                      </a:cubicBezTo>
                      <a:cubicBezTo>
                        <a:pt x="7480" y="2681"/>
                        <a:pt x="7274" y="2759"/>
                        <a:pt x="7156" y="2821"/>
                      </a:cubicBezTo>
                      <a:cubicBezTo>
                        <a:pt x="7038" y="2883"/>
                        <a:pt x="6917" y="2955"/>
                        <a:pt x="6763" y="2991"/>
                      </a:cubicBezTo>
                      <a:cubicBezTo>
                        <a:pt x="6609" y="3027"/>
                        <a:pt x="6354" y="3066"/>
                        <a:pt x="6223" y="3040"/>
                      </a:cubicBezTo>
                      <a:cubicBezTo>
                        <a:pt x="6092" y="3014"/>
                        <a:pt x="6098" y="2815"/>
                        <a:pt x="5977" y="2844"/>
                      </a:cubicBezTo>
                      <a:cubicBezTo>
                        <a:pt x="5856" y="2873"/>
                        <a:pt x="5577" y="3089"/>
                        <a:pt x="5486" y="3213"/>
                      </a:cubicBezTo>
                      <a:cubicBezTo>
                        <a:pt x="5394" y="3337"/>
                        <a:pt x="5342" y="3477"/>
                        <a:pt x="5437" y="3579"/>
                      </a:cubicBezTo>
                      <a:cubicBezTo>
                        <a:pt x="5532" y="3680"/>
                        <a:pt x="5918" y="3722"/>
                        <a:pt x="6049" y="3823"/>
                      </a:cubicBezTo>
                      <a:cubicBezTo>
                        <a:pt x="6180" y="3925"/>
                        <a:pt x="6190" y="4032"/>
                        <a:pt x="6223" y="4192"/>
                      </a:cubicBezTo>
                      <a:cubicBezTo>
                        <a:pt x="6255" y="4352"/>
                        <a:pt x="6272" y="4460"/>
                        <a:pt x="6223" y="4705"/>
                      </a:cubicBezTo>
                    </a:path>
                  </a:pathLst>
                </a:custGeom>
                <a:solidFill>
                  <a:srgbClr val="86B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  <p:sp>
              <p:nvSpPr>
                <p:cNvPr id="114" name="Freeform 13"/>
                <p:cNvSpPr>
                  <a:spLocks/>
                </p:cNvSpPr>
                <p:nvPr/>
              </p:nvSpPr>
              <p:spPr bwMode="auto">
                <a:xfrm>
                  <a:off x="4445" y="1142"/>
                  <a:ext cx="449" cy="554"/>
                </a:xfrm>
                <a:custGeom>
                  <a:avLst/>
                  <a:gdLst>
                    <a:gd name="T0" fmla="*/ 356 w 449"/>
                    <a:gd name="T1" fmla="*/ 340 h 554"/>
                    <a:gd name="T2" fmla="*/ 327 w 449"/>
                    <a:gd name="T3" fmla="*/ 343 h 554"/>
                    <a:gd name="T4" fmla="*/ 318 w 449"/>
                    <a:gd name="T5" fmla="*/ 355 h 554"/>
                    <a:gd name="T6" fmla="*/ 322 w 449"/>
                    <a:gd name="T7" fmla="*/ 369 h 554"/>
                    <a:gd name="T8" fmla="*/ 303 w 449"/>
                    <a:gd name="T9" fmla="*/ 419 h 554"/>
                    <a:gd name="T10" fmla="*/ 282 w 449"/>
                    <a:gd name="T11" fmla="*/ 420 h 554"/>
                    <a:gd name="T12" fmla="*/ 241 w 449"/>
                    <a:gd name="T13" fmla="*/ 462 h 554"/>
                    <a:gd name="T14" fmla="*/ 180 w 449"/>
                    <a:gd name="T15" fmla="*/ 498 h 554"/>
                    <a:gd name="T16" fmla="*/ 172 w 449"/>
                    <a:gd name="T17" fmla="*/ 528 h 554"/>
                    <a:gd name="T18" fmla="*/ 201 w 449"/>
                    <a:gd name="T19" fmla="*/ 553 h 554"/>
                    <a:gd name="T20" fmla="*/ 148 w 449"/>
                    <a:gd name="T21" fmla="*/ 535 h 554"/>
                    <a:gd name="T22" fmla="*/ 151 w 449"/>
                    <a:gd name="T23" fmla="*/ 516 h 554"/>
                    <a:gd name="T24" fmla="*/ 114 w 449"/>
                    <a:gd name="T25" fmla="*/ 503 h 554"/>
                    <a:gd name="T26" fmla="*/ 68 w 449"/>
                    <a:gd name="T27" fmla="*/ 509 h 554"/>
                    <a:gd name="T28" fmla="*/ 46 w 449"/>
                    <a:gd name="T29" fmla="*/ 459 h 554"/>
                    <a:gd name="T30" fmla="*/ 70 w 449"/>
                    <a:gd name="T31" fmla="*/ 379 h 554"/>
                    <a:gd name="T32" fmla="*/ 72 w 449"/>
                    <a:gd name="T33" fmla="*/ 291 h 554"/>
                    <a:gd name="T34" fmla="*/ 98 w 449"/>
                    <a:gd name="T35" fmla="*/ 219 h 554"/>
                    <a:gd name="T36" fmla="*/ 49 w 449"/>
                    <a:gd name="T37" fmla="*/ 168 h 554"/>
                    <a:gd name="T38" fmla="*/ 38 w 449"/>
                    <a:gd name="T39" fmla="*/ 173 h 554"/>
                    <a:gd name="T40" fmla="*/ 2 w 449"/>
                    <a:gd name="T41" fmla="*/ 168 h 554"/>
                    <a:gd name="T42" fmla="*/ 14 w 449"/>
                    <a:gd name="T43" fmla="*/ 103 h 554"/>
                    <a:gd name="T44" fmla="*/ 76 w 449"/>
                    <a:gd name="T45" fmla="*/ 68 h 554"/>
                    <a:gd name="T46" fmla="*/ 130 w 449"/>
                    <a:gd name="T47" fmla="*/ 68 h 554"/>
                    <a:gd name="T48" fmla="*/ 197 w 449"/>
                    <a:gd name="T49" fmla="*/ 30 h 554"/>
                    <a:gd name="T50" fmla="*/ 247 w 449"/>
                    <a:gd name="T51" fmla="*/ 19 h 554"/>
                    <a:gd name="T52" fmla="*/ 262 w 449"/>
                    <a:gd name="T53" fmla="*/ 97 h 554"/>
                    <a:gd name="T54" fmla="*/ 316 w 449"/>
                    <a:gd name="T55" fmla="*/ 141 h 554"/>
                    <a:gd name="T56" fmla="*/ 371 w 449"/>
                    <a:gd name="T57" fmla="*/ 128 h 554"/>
                    <a:gd name="T58" fmla="*/ 427 w 449"/>
                    <a:gd name="T59" fmla="*/ 149 h 554"/>
                    <a:gd name="T60" fmla="*/ 430 w 449"/>
                    <a:gd name="T61" fmla="*/ 169 h 554"/>
                    <a:gd name="T62" fmla="*/ 374 w 449"/>
                    <a:gd name="T63" fmla="*/ 182 h 554"/>
                    <a:gd name="T64" fmla="*/ 329 w 449"/>
                    <a:gd name="T65" fmla="*/ 193 h 554"/>
                    <a:gd name="T66" fmla="*/ 363 w 449"/>
                    <a:gd name="T67" fmla="*/ 229 h 554"/>
                    <a:gd name="T68" fmla="*/ 374 w 449"/>
                    <a:gd name="T69" fmla="*/ 282 h 55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49"/>
                    <a:gd name="T106" fmla="*/ 0 h 554"/>
                    <a:gd name="T107" fmla="*/ 449 w 449"/>
                    <a:gd name="T108" fmla="*/ 554 h 55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49" h="554">
                      <a:moveTo>
                        <a:pt x="374" y="282"/>
                      </a:moveTo>
                      <a:cubicBezTo>
                        <a:pt x="371" y="297"/>
                        <a:pt x="362" y="330"/>
                        <a:pt x="356" y="340"/>
                      </a:cubicBezTo>
                      <a:cubicBezTo>
                        <a:pt x="350" y="349"/>
                        <a:pt x="343" y="340"/>
                        <a:pt x="338" y="340"/>
                      </a:cubicBezTo>
                      <a:cubicBezTo>
                        <a:pt x="333" y="340"/>
                        <a:pt x="330" y="342"/>
                        <a:pt x="327" y="343"/>
                      </a:cubicBezTo>
                      <a:cubicBezTo>
                        <a:pt x="325" y="343"/>
                        <a:pt x="324" y="342"/>
                        <a:pt x="322" y="344"/>
                      </a:cubicBezTo>
                      <a:cubicBezTo>
                        <a:pt x="320" y="346"/>
                        <a:pt x="318" y="351"/>
                        <a:pt x="318" y="355"/>
                      </a:cubicBezTo>
                      <a:cubicBezTo>
                        <a:pt x="317" y="358"/>
                        <a:pt x="318" y="363"/>
                        <a:pt x="319" y="365"/>
                      </a:cubicBezTo>
                      <a:cubicBezTo>
                        <a:pt x="319" y="368"/>
                        <a:pt x="322" y="366"/>
                        <a:pt x="322" y="369"/>
                      </a:cubicBezTo>
                      <a:cubicBezTo>
                        <a:pt x="322" y="371"/>
                        <a:pt x="322" y="371"/>
                        <a:pt x="319" y="379"/>
                      </a:cubicBezTo>
                      <a:cubicBezTo>
                        <a:pt x="316" y="388"/>
                        <a:pt x="308" y="412"/>
                        <a:pt x="303" y="419"/>
                      </a:cubicBezTo>
                      <a:cubicBezTo>
                        <a:pt x="298" y="426"/>
                        <a:pt x="294" y="421"/>
                        <a:pt x="291" y="422"/>
                      </a:cubicBezTo>
                      <a:cubicBezTo>
                        <a:pt x="288" y="422"/>
                        <a:pt x="286" y="420"/>
                        <a:pt x="282" y="420"/>
                      </a:cubicBezTo>
                      <a:cubicBezTo>
                        <a:pt x="279" y="421"/>
                        <a:pt x="278" y="421"/>
                        <a:pt x="271" y="428"/>
                      </a:cubicBezTo>
                      <a:cubicBezTo>
                        <a:pt x="264" y="434"/>
                        <a:pt x="253" y="455"/>
                        <a:pt x="241" y="462"/>
                      </a:cubicBezTo>
                      <a:cubicBezTo>
                        <a:pt x="229" y="468"/>
                        <a:pt x="210" y="460"/>
                        <a:pt x="200" y="466"/>
                      </a:cubicBezTo>
                      <a:cubicBezTo>
                        <a:pt x="190" y="472"/>
                        <a:pt x="186" y="489"/>
                        <a:pt x="180" y="498"/>
                      </a:cubicBezTo>
                      <a:cubicBezTo>
                        <a:pt x="175" y="508"/>
                        <a:pt x="170" y="517"/>
                        <a:pt x="169" y="522"/>
                      </a:cubicBezTo>
                      <a:cubicBezTo>
                        <a:pt x="168" y="527"/>
                        <a:pt x="168" y="525"/>
                        <a:pt x="172" y="528"/>
                      </a:cubicBezTo>
                      <a:cubicBezTo>
                        <a:pt x="175" y="530"/>
                        <a:pt x="186" y="533"/>
                        <a:pt x="190" y="537"/>
                      </a:cubicBezTo>
                      <a:cubicBezTo>
                        <a:pt x="195" y="541"/>
                        <a:pt x="203" y="551"/>
                        <a:pt x="201" y="553"/>
                      </a:cubicBezTo>
                      <a:cubicBezTo>
                        <a:pt x="199" y="554"/>
                        <a:pt x="189" y="551"/>
                        <a:pt x="180" y="548"/>
                      </a:cubicBezTo>
                      <a:cubicBezTo>
                        <a:pt x="172" y="545"/>
                        <a:pt x="154" y="539"/>
                        <a:pt x="148" y="535"/>
                      </a:cubicBezTo>
                      <a:cubicBezTo>
                        <a:pt x="142" y="531"/>
                        <a:pt x="145" y="528"/>
                        <a:pt x="145" y="525"/>
                      </a:cubicBezTo>
                      <a:cubicBezTo>
                        <a:pt x="145" y="522"/>
                        <a:pt x="153" y="519"/>
                        <a:pt x="151" y="516"/>
                      </a:cubicBezTo>
                      <a:cubicBezTo>
                        <a:pt x="149" y="513"/>
                        <a:pt x="136" y="511"/>
                        <a:pt x="130" y="509"/>
                      </a:cubicBezTo>
                      <a:cubicBezTo>
                        <a:pt x="124" y="506"/>
                        <a:pt x="121" y="501"/>
                        <a:pt x="114" y="503"/>
                      </a:cubicBezTo>
                      <a:cubicBezTo>
                        <a:pt x="107" y="504"/>
                        <a:pt x="97" y="515"/>
                        <a:pt x="89" y="516"/>
                      </a:cubicBezTo>
                      <a:cubicBezTo>
                        <a:pt x="82" y="517"/>
                        <a:pt x="73" y="514"/>
                        <a:pt x="68" y="509"/>
                      </a:cubicBezTo>
                      <a:cubicBezTo>
                        <a:pt x="64" y="503"/>
                        <a:pt x="67" y="491"/>
                        <a:pt x="63" y="483"/>
                      </a:cubicBezTo>
                      <a:cubicBezTo>
                        <a:pt x="59" y="475"/>
                        <a:pt x="46" y="468"/>
                        <a:pt x="46" y="459"/>
                      </a:cubicBezTo>
                      <a:cubicBezTo>
                        <a:pt x="45" y="450"/>
                        <a:pt x="54" y="444"/>
                        <a:pt x="58" y="431"/>
                      </a:cubicBezTo>
                      <a:cubicBezTo>
                        <a:pt x="62" y="418"/>
                        <a:pt x="69" y="397"/>
                        <a:pt x="70" y="379"/>
                      </a:cubicBezTo>
                      <a:cubicBezTo>
                        <a:pt x="71" y="361"/>
                        <a:pt x="61" y="339"/>
                        <a:pt x="61" y="324"/>
                      </a:cubicBezTo>
                      <a:cubicBezTo>
                        <a:pt x="61" y="310"/>
                        <a:pt x="68" y="300"/>
                        <a:pt x="72" y="291"/>
                      </a:cubicBezTo>
                      <a:cubicBezTo>
                        <a:pt x="76" y="281"/>
                        <a:pt x="82" y="278"/>
                        <a:pt x="86" y="266"/>
                      </a:cubicBezTo>
                      <a:cubicBezTo>
                        <a:pt x="90" y="254"/>
                        <a:pt x="99" y="234"/>
                        <a:pt x="98" y="219"/>
                      </a:cubicBezTo>
                      <a:cubicBezTo>
                        <a:pt x="97" y="205"/>
                        <a:pt x="85" y="188"/>
                        <a:pt x="77" y="179"/>
                      </a:cubicBezTo>
                      <a:cubicBezTo>
                        <a:pt x="69" y="171"/>
                        <a:pt x="54" y="169"/>
                        <a:pt x="49" y="168"/>
                      </a:cubicBezTo>
                      <a:cubicBezTo>
                        <a:pt x="44" y="166"/>
                        <a:pt x="49" y="168"/>
                        <a:pt x="47" y="169"/>
                      </a:cubicBezTo>
                      <a:cubicBezTo>
                        <a:pt x="45" y="170"/>
                        <a:pt x="45" y="171"/>
                        <a:pt x="38" y="173"/>
                      </a:cubicBezTo>
                      <a:cubicBezTo>
                        <a:pt x="32" y="174"/>
                        <a:pt x="14" y="179"/>
                        <a:pt x="8" y="178"/>
                      </a:cubicBezTo>
                      <a:cubicBezTo>
                        <a:pt x="2" y="177"/>
                        <a:pt x="3" y="174"/>
                        <a:pt x="2" y="168"/>
                      </a:cubicBezTo>
                      <a:cubicBezTo>
                        <a:pt x="1" y="161"/>
                        <a:pt x="0" y="151"/>
                        <a:pt x="2" y="140"/>
                      </a:cubicBezTo>
                      <a:cubicBezTo>
                        <a:pt x="4" y="129"/>
                        <a:pt x="5" y="112"/>
                        <a:pt x="14" y="103"/>
                      </a:cubicBezTo>
                      <a:cubicBezTo>
                        <a:pt x="23" y="94"/>
                        <a:pt x="45" y="91"/>
                        <a:pt x="55" y="85"/>
                      </a:cubicBezTo>
                      <a:cubicBezTo>
                        <a:pt x="65" y="80"/>
                        <a:pt x="69" y="69"/>
                        <a:pt x="76" y="68"/>
                      </a:cubicBezTo>
                      <a:cubicBezTo>
                        <a:pt x="83" y="67"/>
                        <a:pt x="89" y="80"/>
                        <a:pt x="98" y="80"/>
                      </a:cubicBezTo>
                      <a:cubicBezTo>
                        <a:pt x="107" y="80"/>
                        <a:pt x="119" y="71"/>
                        <a:pt x="130" y="68"/>
                      </a:cubicBezTo>
                      <a:cubicBezTo>
                        <a:pt x="142" y="65"/>
                        <a:pt x="156" y="68"/>
                        <a:pt x="167" y="62"/>
                      </a:cubicBezTo>
                      <a:cubicBezTo>
                        <a:pt x="178" y="55"/>
                        <a:pt x="189" y="40"/>
                        <a:pt x="197" y="30"/>
                      </a:cubicBezTo>
                      <a:cubicBezTo>
                        <a:pt x="205" y="20"/>
                        <a:pt x="208" y="4"/>
                        <a:pt x="216" y="2"/>
                      </a:cubicBezTo>
                      <a:cubicBezTo>
                        <a:pt x="224" y="0"/>
                        <a:pt x="240" y="11"/>
                        <a:pt x="247" y="19"/>
                      </a:cubicBezTo>
                      <a:cubicBezTo>
                        <a:pt x="253" y="28"/>
                        <a:pt x="252" y="42"/>
                        <a:pt x="254" y="55"/>
                      </a:cubicBezTo>
                      <a:cubicBezTo>
                        <a:pt x="257" y="68"/>
                        <a:pt x="257" y="86"/>
                        <a:pt x="262" y="97"/>
                      </a:cubicBezTo>
                      <a:cubicBezTo>
                        <a:pt x="266" y="108"/>
                        <a:pt x="273" y="115"/>
                        <a:pt x="282" y="122"/>
                      </a:cubicBezTo>
                      <a:cubicBezTo>
                        <a:pt x="291" y="130"/>
                        <a:pt x="305" y="137"/>
                        <a:pt x="316" y="141"/>
                      </a:cubicBezTo>
                      <a:cubicBezTo>
                        <a:pt x="327" y="146"/>
                        <a:pt x="339" y="151"/>
                        <a:pt x="348" y="149"/>
                      </a:cubicBezTo>
                      <a:cubicBezTo>
                        <a:pt x="358" y="147"/>
                        <a:pt x="362" y="131"/>
                        <a:pt x="371" y="128"/>
                      </a:cubicBezTo>
                      <a:cubicBezTo>
                        <a:pt x="379" y="125"/>
                        <a:pt x="389" y="128"/>
                        <a:pt x="399" y="131"/>
                      </a:cubicBezTo>
                      <a:cubicBezTo>
                        <a:pt x="408" y="134"/>
                        <a:pt x="418" y="144"/>
                        <a:pt x="427" y="149"/>
                      </a:cubicBezTo>
                      <a:cubicBezTo>
                        <a:pt x="435" y="153"/>
                        <a:pt x="448" y="154"/>
                        <a:pt x="449" y="158"/>
                      </a:cubicBezTo>
                      <a:cubicBezTo>
                        <a:pt x="449" y="161"/>
                        <a:pt x="437" y="166"/>
                        <a:pt x="430" y="169"/>
                      </a:cubicBezTo>
                      <a:cubicBezTo>
                        <a:pt x="423" y="173"/>
                        <a:pt x="415" y="177"/>
                        <a:pt x="406" y="179"/>
                      </a:cubicBezTo>
                      <a:cubicBezTo>
                        <a:pt x="397" y="182"/>
                        <a:pt x="382" y="184"/>
                        <a:pt x="374" y="182"/>
                      </a:cubicBezTo>
                      <a:cubicBezTo>
                        <a:pt x="366" y="181"/>
                        <a:pt x="366" y="169"/>
                        <a:pt x="359" y="171"/>
                      </a:cubicBezTo>
                      <a:cubicBezTo>
                        <a:pt x="352" y="172"/>
                        <a:pt x="335" y="185"/>
                        <a:pt x="329" y="193"/>
                      </a:cubicBezTo>
                      <a:cubicBezTo>
                        <a:pt x="324" y="200"/>
                        <a:pt x="321" y="209"/>
                        <a:pt x="327" y="215"/>
                      </a:cubicBezTo>
                      <a:cubicBezTo>
                        <a:pt x="332" y="221"/>
                        <a:pt x="355" y="223"/>
                        <a:pt x="363" y="229"/>
                      </a:cubicBezTo>
                      <a:cubicBezTo>
                        <a:pt x="371" y="236"/>
                        <a:pt x="372" y="242"/>
                        <a:pt x="374" y="252"/>
                      </a:cubicBezTo>
                      <a:cubicBezTo>
                        <a:pt x="376" y="261"/>
                        <a:pt x="377" y="268"/>
                        <a:pt x="374" y="282"/>
                      </a:cubicBezTo>
                    </a:path>
                  </a:pathLst>
                </a:custGeom>
                <a:noFill/>
                <a:ln w="6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</p:grpSp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4634" y="1287"/>
                <a:ext cx="435" cy="409"/>
                <a:chOff x="4634" y="1287"/>
                <a:chExt cx="435" cy="409"/>
              </a:xfrm>
            </p:grpSpPr>
            <p:sp>
              <p:nvSpPr>
                <p:cNvPr id="111" name="Freeform 15"/>
                <p:cNvSpPr>
                  <a:spLocks/>
                </p:cNvSpPr>
                <p:nvPr/>
              </p:nvSpPr>
              <p:spPr bwMode="auto">
                <a:xfrm>
                  <a:off x="4634" y="1287"/>
                  <a:ext cx="435" cy="409"/>
                </a:xfrm>
                <a:custGeom>
                  <a:avLst/>
                  <a:gdLst>
                    <a:gd name="T0" fmla="*/ 0 w 7247"/>
                    <a:gd name="T1" fmla="*/ 0 h 6827"/>
                    <a:gd name="T2" fmla="*/ 0 w 7247"/>
                    <a:gd name="T3" fmla="*/ 0 h 6827"/>
                    <a:gd name="T4" fmla="*/ 0 w 7247"/>
                    <a:gd name="T5" fmla="*/ 0 h 6827"/>
                    <a:gd name="T6" fmla="*/ 0 w 7247"/>
                    <a:gd name="T7" fmla="*/ 0 h 6827"/>
                    <a:gd name="T8" fmla="*/ 0 w 7247"/>
                    <a:gd name="T9" fmla="*/ 0 h 6827"/>
                    <a:gd name="T10" fmla="*/ 0 w 7247"/>
                    <a:gd name="T11" fmla="*/ 0 h 6827"/>
                    <a:gd name="T12" fmla="*/ 0 w 7247"/>
                    <a:gd name="T13" fmla="*/ 0 h 6827"/>
                    <a:gd name="T14" fmla="*/ 0 w 7247"/>
                    <a:gd name="T15" fmla="*/ 0 h 6827"/>
                    <a:gd name="T16" fmla="*/ 0 w 7247"/>
                    <a:gd name="T17" fmla="*/ 0 h 6827"/>
                    <a:gd name="T18" fmla="*/ 0 w 7247"/>
                    <a:gd name="T19" fmla="*/ 0 h 6827"/>
                    <a:gd name="T20" fmla="*/ 0 w 7247"/>
                    <a:gd name="T21" fmla="*/ 0 h 6827"/>
                    <a:gd name="T22" fmla="*/ 0 w 7247"/>
                    <a:gd name="T23" fmla="*/ 0 h 6827"/>
                    <a:gd name="T24" fmla="*/ 0 w 7247"/>
                    <a:gd name="T25" fmla="*/ 0 h 6827"/>
                    <a:gd name="T26" fmla="*/ 0 w 7247"/>
                    <a:gd name="T27" fmla="*/ 0 h 6827"/>
                    <a:gd name="T28" fmla="*/ 0 w 7247"/>
                    <a:gd name="T29" fmla="*/ 0 h 6827"/>
                    <a:gd name="T30" fmla="*/ 0 w 7247"/>
                    <a:gd name="T31" fmla="*/ 0 h 6827"/>
                    <a:gd name="T32" fmla="*/ 0 w 7247"/>
                    <a:gd name="T33" fmla="*/ 0 h 6827"/>
                    <a:gd name="T34" fmla="*/ 0 w 7247"/>
                    <a:gd name="T35" fmla="*/ 0 h 6827"/>
                    <a:gd name="T36" fmla="*/ 0 w 7247"/>
                    <a:gd name="T37" fmla="*/ 0 h 6827"/>
                    <a:gd name="T38" fmla="*/ 0 w 7247"/>
                    <a:gd name="T39" fmla="*/ 0 h 6827"/>
                    <a:gd name="T40" fmla="*/ 0 w 7247"/>
                    <a:gd name="T41" fmla="*/ 0 h 6827"/>
                    <a:gd name="T42" fmla="*/ 0 w 7247"/>
                    <a:gd name="T43" fmla="*/ 0 h 6827"/>
                    <a:gd name="T44" fmla="*/ 0 w 7247"/>
                    <a:gd name="T45" fmla="*/ 0 h 6827"/>
                    <a:gd name="T46" fmla="*/ 0 w 7247"/>
                    <a:gd name="T47" fmla="*/ 0 h 6827"/>
                    <a:gd name="T48" fmla="*/ 0 w 7247"/>
                    <a:gd name="T49" fmla="*/ 0 h 6827"/>
                    <a:gd name="T50" fmla="*/ 0 w 7247"/>
                    <a:gd name="T51" fmla="*/ 0 h 6827"/>
                    <a:gd name="T52" fmla="*/ 0 w 7247"/>
                    <a:gd name="T53" fmla="*/ 0 h 6827"/>
                    <a:gd name="T54" fmla="*/ 0 w 7247"/>
                    <a:gd name="T55" fmla="*/ 0 h 6827"/>
                    <a:gd name="T56" fmla="*/ 0 w 7247"/>
                    <a:gd name="T57" fmla="*/ 0 h 6827"/>
                    <a:gd name="T58" fmla="*/ 0 w 7247"/>
                    <a:gd name="T59" fmla="*/ 0 h 6827"/>
                    <a:gd name="T60" fmla="*/ 0 w 7247"/>
                    <a:gd name="T61" fmla="*/ 0 h 6827"/>
                    <a:gd name="T62" fmla="*/ 0 w 7247"/>
                    <a:gd name="T63" fmla="*/ 0 h 6827"/>
                    <a:gd name="T64" fmla="*/ 0 w 7247"/>
                    <a:gd name="T65" fmla="*/ 0 h 6827"/>
                    <a:gd name="T66" fmla="*/ 0 w 7247"/>
                    <a:gd name="T67" fmla="*/ 0 h 6827"/>
                    <a:gd name="T68" fmla="*/ 0 w 7247"/>
                    <a:gd name="T69" fmla="*/ 0 h 6827"/>
                    <a:gd name="T70" fmla="*/ 0 w 7247"/>
                    <a:gd name="T71" fmla="*/ 0 h 6827"/>
                    <a:gd name="T72" fmla="*/ 0 w 7247"/>
                    <a:gd name="T73" fmla="*/ 0 h 6827"/>
                    <a:gd name="T74" fmla="*/ 0 w 7247"/>
                    <a:gd name="T75" fmla="*/ 0 h 6827"/>
                    <a:gd name="T76" fmla="*/ 0 w 7247"/>
                    <a:gd name="T77" fmla="*/ 0 h 6827"/>
                    <a:gd name="T78" fmla="*/ 0 w 7247"/>
                    <a:gd name="T79" fmla="*/ 0 h 6827"/>
                    <a:gd name="T80" fmla="*/ 0 w 7247"/>
                    <a:gd name="T81" fmla="*/ 0 h 6827"/>
                    <a:gd name="T82" fmla="*/ 0 w 7247"/>
                    <a:gd name="T83" fmla="*/ 0 h 6827"/>
                    <a:gd name="T84" fmla="*/ 0 w 7247"/>
                    <a:gd name="T85" fmla="*/ 0 h 6827"/>
                    <a:gd name="T86" fmla="*/ 0 w 7247"/>
                    <a:gd name="T87" fmla="*/ 0 h 6827"/>
                    <a:gd name="T88" fmla="*/ 0 w 7247"/>
                    <a:gd name="T89" fmla="*/ 0 h 6827"/>
                    <a:gd name="T90" fmla="*/ 0 w 7247"/>
                    <a:gd name="T91" fmla="*/ 0 h 6827"/>
                    <a:gd name="T92" fmla="*/ 0 w 7247"/>
                    <a:gd name="T93" fmla="*/ 0 h 6827"/>
                    <a:gd name="T94" fmla="*/ 0 w 7247"/>
                    <a:gd name="T95" fmla="*/ 0 h 6827"/>
                    <a:gd name="T96" fmla="*/ 0 w 7247"/>
                    <a:gd name="T97" fmla="*/ 0 h 6827"/>
                    <a:gd name="T98" fmla="*/ 0 w 7247"/>
                    <a:gd name="T99" fmla="*/ 0 h 6827"/>
                    <a:gd name="T100" fmla="*/ 0 w 7247"/>
                    <a:gd name="T101" fmla="*/ 0 h 6827"/>
                    <a:gd name="T102" fmla="*/ 0 w 7247"/>
                    <a:gd name="T103" fmla="*/ 0 h 6827"/>
                    <a:gd name="T104" fmla="*/ 0 w 7247"/>
                    <a:gd name="T105" fmla="*/ 0 h 6827"/>
                    <a:gd name="T106" fmla="*/ 0 w 7247"/>
                    <a:gd name="T107" fmla="*/ 0 h 6827"/>
                    <a:gd name="T108" fmla="*/ 0 w 7247"/>
                    <a:gd name="T109" fmla="*/ 0 h 682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247"/>
                    <a:gd name="T166" fmla="*/ 0 h 6827"/>
                    <a:gd name="T167" fmla="*/ 7247 w 7247"/>
                    <a:gd name="T168" fmla="*/ 6827 h 682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247" h="6827">
                      <a:moveTo>
                        <a:pt x="7132" y="3321"/>
                      </a:moveTo>
                      <a:cubicBezTo>
                        <a:pt x="7247" y="3549"/>
                        <a:pt x="7126" y="3882"/>
                        <a:pt x="7011" y="4130"/>
                      </a:cubicBezTo>
                      <a:cubicBezTo>
                        <a:pt x="6897" y="4379"/>
                        <a:pt x="6527" y="4617"/>
                        <a:pt x="6445" y="4816"/>
                      </a:cubicBezTo>
                      <a:cubicBezTo>
                        <a:pt x="6363" y="5015"/>
                        <a:pt x="6540" y="5136"/>
                        <a:pt x="6520" y="5329"/>
                      </a:cubicBezTo>
                      <a:cubicBezTo>
                        <a:pt x="6501" y="5521"/>
                        <a:pt x="6393" y="5740"/>
                        <a:pt x="6324" y="5965"/>
                      </a:cubicBezTo>
                      <a:cubicBezTo>
                        <a:pt x="6255" y="6191"/>
                        <a:pt x="6163" y="6533"/>
                        <a:pt x="6101" y="6677"/>
                      </a:cubicBezTo>
                      <a:cubicBezTo>
                        <a:pt x="6039" y="6821"/>
                        <a:pt x="6124" y="6827"/>
                        <a:pt x="5954" y="6824"/>
                      </a:cubicBezTo>
                      <a:cubicBezTo>
                        <a:pt x="5784" y="6821"/>
                        <a:pt x="5339" y="6687"/>
                        <a:pt x="5070" y="6651"/>
                      </a:cubicBezTo>
                      <a:cubicBezTo>
                        <a:pt x="4802" y="6615"/>
                        <a:pt x="4576" y="6595"/>
                        <a:pt x="4340" y="6602"/>
                      </a:cubicBezTo>
                      <a:cubicBezTo>
                        <a:pt x="4105" y="6608"/>
                        <a:pt x="3879" y="6700"/>
                        <a:pt x="3646" y="6700"/>
                      </a:cubicBezTo>
                      <a:cubicBezTo>
                        <a:pt x="3414" y="6700"/>
                        <a:pt x="3198" y="6615"/>
                        <a:pt x="2936" y="6602"/>
                      </a:cubicBezTo>
                      <a:cubicBezTo>
                        <a:pt x="2674" y="6589"/>
                        <a:pt x="2236" y="6667"/>
                        <a:pt x="2075" y="6628"/>
                      </a:cubicBezTo>
                      <a:cubicBezTo>
                        <a:pt x="1915" y="6589"/>
                        <a:pt x="1974" y="6429"/>
                        <a:pt x="1977" y="6357"/>
                      </a:cubicBezTo>
                      <a:cubicBezTo>
                        <a:pt x="1980" y="6285"/>
                        <a:pt x="2062" y="6288"/>
                        <a:pt x="2088" y="6194"/>
                      </a:cubicBezTo>
                      <a:cubicBezTo>
                        <a:pt x="2115" y="6099"/>
                        <a:pt x="2151" y="5851"/>
                        <a:pt x="2144" y="5782"/>
                      </a:cubicBezTo>
                      <a:cubicBezTo>
                        <a:pt x="2137" y="5714"/>
                        <a:pt x="2144" y="5730"/>
                        <a:pt x="2056" y="5773"/>
                      </a:cubicBezTo>
                      <a:cubicBezTo>
                        <a:pt x="1967" y="5815"/>
                        <a:pt x="1764" y="6004"/>
                        <a:pt x="1611" y="6040"/>
                      </a:cubicBezTo>
                      <a:cubicBezTo>
                        <a:pt x="1457" y="6076"/>
                        <a:pt x="1257" y="5995"/>
                        <a:pt x="1129" y="5995"/>
                      </a:cubicBezTo>
                      <a:cubicBezTo>
                        <a:pt x="1002" y="5995"/>
                        <a:pt x="923" y="6040"/>
                        <a:pt x="848" y="6050"/>
                      </a:cubicBezTo>
                      <a:cubicBezTo>
                        <a:pt x="773" y="6060"/>
                        <a:pt x="717" y="6066"/>
                        <a:pt x="671" y="6060"/>
                      </a:cubicBezTo>
                      <a:cubicBezTo>
                        <a:pt x="625" y="6053"/>
                        <a:pt x="629" y="6060"/>
                        <a:pt x="570" y="6017"/>
                      </a:cubicBezTo>
                      <a:cubicBezTo>
                        <a:pt x="511" y="5975"/>
                        <a:pt x="396" y="5877"/>
                        <a:pt x="311" y="5805"/>
                      </a:cubicBezTo>
                      <a:cubicBezTo>
                        <a:pt x="226" y="5733"/>
                        <a:pt x="111" y="5642"/>
                        <a:pt x="66" y="5593"/>
                      </a:cubicBezTo>
                      <a:cubicBezTo>
                        <a:pt x="20" y="5544"/>
                        <a:pt x="0" y="5547"/>
                        <a:pt x="33" y="5505"/>
                      </a:cubicBezTo>
                      <a:cubicBezTo>
                        <a:pt x="66" y="5462"/>
                        <a:pt x="161" y="5361"/>
                        <a:pt x="259" y="5329"/>
                      </a:cubicBezTo>
                      <a:cubicBezTo>
                        <a:pt x="357" y="5296"/>
                        <a:pt x="553" y="5319"/>
                        <a:pt x="635" y="5316"/>
                      </a:cubicBezTo>
                      <a:cubicBezTo>
                        <a:pt x="717" y="5312"/>
                        <a:pt x="727" y="5319"/>
                        <a:pt x="759" y="5316"/>
                      </a:cubicBezTo>
                      <a:cubicBezTo>
                        <a:pt x="792" y="5312"/>
                        <a:pt x="802" y="5299"/>
                        <a:pt x="825" y="5293"/>
                      </a:cubicBezTo>
                      <a:cubicBezTo>
                        <a:pt x="848" y="5286"/>
                        <a:pt x="792" y="5397"/>
                        <a:pt x="897" y="5280"/>
                      </a:cubicBezTo>
                      <a:cubicBezTo>
                        <a:pt x="1002" y="5162"/>
                        <a:pt x="1336" y="4705"/>
                        <a:pt x="1463" y="4594"/>
                      </a:cubicBezTo>
                      <a:cubicBezTo>
                        <a:pt x="1591" y="4483"/>
                        <a:pt x="1584" y="4630"/>
                        <a:pt x="1660" y="4620"/>
                      </a:cubicBezTo>
                      <a:cubicBezTo>
                        <a:pt x="1735" y="4610"/>
                        <a:pt x="1833" y="4669"/>
                        <a:pt x="1921" y="4535"/>
                      </a:cubicBezTo>
                      <a:cubicBezTo>
                        <a:pt x="2010" y="4401"/>
                        <a:pt x="2160" y="3954"/>
                        <a:pt x="2200" y="3810"/>
                      </a:cubicBezTo>
                      <a:cubicBezTo>
                        <a:pt x="2239" y="3667"/>
                        <a:pt x="2170" y="3735"/>
                        <a:pt x="2167" y="3667"/>
                      </a:cubicBezTo>
                      <a:cubicBezTo>
                        <a:pt x="2164" y="3598"/>
                        <a:pt x="2128" y="3464"/>
                        <a:pt x="2173" y="3396"/>
                      </a:cubicBezTo>
                      <a:cubicBezTo>
                        <a:pt x="2219" y="3327"/>
                        <a:pt x="2357" y="3269"/>
                        <a:pt x="2445" y="3249"/>
                      </a:cubicBezTo>
                      <a:cubicBezTo>
                        <a:pt x="2534" y="3229"/>
                        <a:pt x="2625" y="3360"/>
                        <a:pt x="2714" y="3272"/>
                      </a:cubicBezTo>
                      <a:cubicBezTo>
                        <a:pt x="2802" y="3184"/>
                        <a:pt x="2920" y="2926"/>
                        <a:pt x="2985" y="2710"/>
                      </a:cubicBezTo>
                      <a:cubicBezTo>
                        <a:pt x="3051" y="2495"/>
                        <a:pt x="3106" y="2178"/>
                        <a:pt x="3106" y="1976"/>
                      </a:cubicBezTo>
                      <a:cubicBezTo>
                        <a:pt x="3106" y="1773"/>
                        <a:pt x="3074" y="1597"/>
                        <a:pt x="2985" y="1486"/>
                      </a:cubicBezTo>
                      <a:cubicBezTo>
                        <a:pt x="2897" y="1375"/>
                        <a:pt x="2694" y="1378"/>
                        <a:pt x="2566" y="1313"/>
                      </a:cubicBezTo>
                      <a:cubicBezTo>
                        <a:pt x="2439" y="1248"/>
                        <a:pt x="2259" y="1195"/>
                        <a:pt x="2223" y="1094"/>
                      </a:cubicBezTo>
                      <a:cubicBezTo>
                        <a:pt x="2187" y="993"/>
                        <a:pt x="2242" y="813"/>
                        <a:pt x="2347" y="702"/>
                      </a:cubicBezTo>
                      <a:cubicBezTo>
                        <a:pt x="2452" y="591"/>
                        <a:pt x="2733" y="448"/>
                        <a:pt x="2861" y="431"/>
                      </a:cubicBezTo>
                      <a:cubicBezTo>
                        <a:pt x="2988" y="415"/>
                        <a:pt x="2916" y="608"/>
                        <a:pt x="3106" y="604"/>
                      </a:cubicBezTo>
                      <a:cubicBezTo>
                        <a:pt x="3296" y="601"/>
                        <a:pt x="3803" y="467"/>
                        <a:pt x="4010" y="402"/>
                      </a:cubicBezTo>
                      <a:cubicBezTo>
                        <a:pt x="4216" y="337"/>
                        <a:pt x="4232" y="268"/>
                        <a:pt x="4340" y="213"/>
                      </a:cubicBezTo>
                      <a:cubicBezTo>
                        <a:pt x="4448" y="157"/>
                        <a:pt x="4602" y="0"/>
                        <a:pt x="4654" y="66"/>
                      </a:cubicBezTo>
                      <a:cubicBezTo>
                        <a:pt x="4707" y="131"/>
                        <a:pt x="4638" y="461"/>
                        <a:pt x="4654" y="604"/>
                      </a:cubicBezTo>
                      <a:cubicBezTo>
                        <a:pt x="4671" y="748"/>
                        <a:pt x="4713" y="784"/>
                        <a:pt x="4753" y="921"/>
                      </a:cubicBezTo>
                      <a:cubicBezTo>
                        <a:pt x="4792" y="1058"/>
                        <a:pt x="4821" y="1235"/>
                        <a:pt x="4900" y="1437"/>
                      </a:cubicBezTo>
                      <a:cubicBezTo>
                        <a:pt x="4979" y="1639"/>
                        <a:pt x="5103" y="1999"/>
                        <a:pt x="5217" y="2145"/>
                      </a:cubicBezTo>
                      <a:cubicBezTo>
                        <a:pt x="5332" y="2292"/>
                        <a:pt x="5404" y="2217"/>
                        <a:pt x="5587" y="2318"/>
                      </a:cubicBezTo>
                      <a:cubicBezTo>
                        <a:pt x="5771" y="2420"/>
                        <a:pt x="6075" y="2609"/>
                        <a:pt x="6324" y="2759"/>
                      </a:cubicBezTo>
                      <a:cubicBezTo>
                        <a:pt x="6573" y="2909"/>
                        <a:pt x="7018" y="3092"/>
                        <a:pt x="7132" y="3321"/>
                      </a:cubicBezTo>
                    </a:path>
                  </a:pathLst>
                </a:custGeom>
                <a:solidFill>
                  <a:srgbClr val="86B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  <p:sp>
              <p:nvSpPr>
                <p:cNvPr id="112" name="Freeform 16"/>
                <p:cNvSpPr>
                  <a:spLocks/>
                </p:cNvSpPr>
                <p:nvPr/>
              </p:nvSpPr>
              <p:spPr bwMode="auto">
                <a:xfrm>
                  <a:off x="4634" y="1287"/>
                  <a:ext cx="435" cy="409"/>
                </a:xfrm>
                <a:custGeom>
                  <a:avLst/>
                  <a:gdLst>
                    <a:gd name="T0" fmla="*/ 428 w 435"/>
                    <a:gd name="T1" fmla="*/ 199 h 409"/>
                    <a:gd name="T2" fmla="*/ 420 w 435"/>
                    <a:gd name="T3" fmla="*/ 248 h 409"/>
                    <a:gd name="T4" fmla="*/ 386 w 435"/>
                    <a:gd name="T5" fmla="*/ 289 h 409"/>
                    <a:gd name="T6" fmla="*/ 391 w 435"/>
                    <a:gd name="T7" fmla="*/ 320 h 409"/>
                    <a:gd name="T8" fmla="*/ 379 w 435"/>
                    <a:gd name="T9" fmla="*/ 358 h 409"/>
                    <a:gd name="T10" fmla="*/ 366 w 435"/>
                    <a:gd name="T11" fmla="*/ 400 h 409"/>
                    <a:gd name="T12" fmla="*/ 357 w 435"/>
                    <a:gd name="T13" fmla="*/ 409 h 409"/>
                    <a:gd name="T14" fmla="*/ 304 w 435"/>
                    <a:gd name="T15" fmla="*/ 399 h 409"/>
                    <a:gd name="T16" fmla="*/ 260 w 435"/>
                    <a:gd name="T17" fmla="*/ 396 h 409"/>
                    <a:gd name="T18" fmla="*/ 218 w 435"/>
                    <a:gd name="T19" fmla="*/ 402 h 409"/>
                    <a:gd name="T20" fmla="*/ 176 w 435"/>
                    <a:gd name="T21" fmla="*/ 396 h 409"/>
                    <a:gd name="T22" fmla="*/ 124 w 435"/>
                    <a:gd name="T23" fmla="*/ 398 h 409"/>
                    <a:gd name="T24" fmla="*/ 118 w 435"/>
                    <a:gd name="T25" fmla="*/ 381 h 409"/>
                    <a:gd name="T26" fmla="*/ 125 w 435"/>
                    <a:gd name="T27" fmla="*/ 371 h 409"/>
                    <a:gd name="T28" fmla="*/ 128 w 435"/>
                    <a:gd name="T29" fmla="*/ 347 h 409"/>
                    <a:gd name="T30" fmla="*/ 123 w 435"/>
                    <a:gd name="T31" fmla="*/ 346 h 409"/>
                    <a:gd name="T32" fmla="*/ 96 w 435"/>
                    <a:gd name="T33" fmla="*/ 362 h 409"/>
                    <a:gd name="T34" fmla="*/ 67 w 435"/>
                    <a:gd name="T35" fmla="*/ 360 h 409"/>
                    <a:gd name="T36" fmla="*/ 51 w 435"/>
                    <a:gd name="T37" fmla="*/ 363 h 409"/>
                    <a:gd name="T38" fmla="*/ 40 w 435"/>
                    <a:gd name="T39" fmla="*/ 363 h 409"/>
                    <a:gd name="T40" fmla="*/ 34 w 435"/>
                    <a:gd name="T41" fmla="*/ 361 h 409"/>
                    <a:gd name="T42" fmla="*/ 18 w 435"/>
                    <a:gd name="T43" fmla="*/ 348 h 409"/>
                    <a:gd name="T44" fmla="*/ 4 w 435"/>
                    <a:gd name="T45" fmla="*/ 335 h 409"/>
                    <a:gd name="T46" fmla="*/ 2 w 435"/>
                    <a:gd name="T47" fmla="*/ 330 h 409"/>
                    <a:gd name="T48" fmla="*/ 15 w 435"/>
                    <a:gd name="T49" fmla="*/ 320 h 409"/>
                    <a:gd name="T50" fmla="*/ 38 w 435"/>
                    <a:gd name="T51" fmla="*/ 319 h 409"/>
                    <a:gd name="T52" fmla="*/ 45 w 435"/>
                    <a:gd name="T53" fmla="*/ 319 h 409"/>
                    <a:gd name="T54" fmla="*/ 49 w 435"/>
                    <a:gd name="T55" fmla="*/ 317 h 409"/>
                    <a:gd name="T56" fmla="*/ 53 w 435"/>
                    <a:gd name="T57" fmla="*/ 317 h 409"/>
                    <a:gd name="T58" fmla="*/ 87 w 435"/>
                    <a:gd name="T59" fmla="*/ 275 h 409"/>
                    <a:gd name="T60" fmla="*/ 99 w 435"/>
                    <a:gd name="T61" fmla="*/ 277 h 409"/>
                    <a:gd name="T62" fmla="*/ 115 w 435"/>
                    <a:gd name="T63" fmla="*/ 272 h 409"/>
                    <a:gd name="T64" fmla="*/ 132 w 435"/>
                    <a:gd name="T65" fmla="*/ 228 h 409"/>
                    <a:gd name="T66" fmla="*/ 130 w 435"/>
                    <a:gd name="T67" fmla="*/ 220 h 409"/>
                    <a:gd name="T68" fmla="*/ 130 w 435"/>
                    <a:gd name="T69" fmla="*/ 204 h 409"/>
                    <a:gd name="T70" fmla="*/ 146 w 435"/>
                    <a:gd name="T71" fmla="*/ 195 h 409"/>
                    <a:gd name="T72" fmla="*/ 163 w 435"/>
                    <a:gd name="T73" fmla="*/ 196 h 409"/>
                    <a:gd name="T74" fmla="*/ 179 w 435"/>
                    <a:gd name="T75" fmla="*/ 162 h 409"/>
                    <a:gd name="T76" fmla="*/ 186 w 435"/>
                    <a:gd name="T77" fmla="*/ 118 h 409"/>
                    <a:gd name="T78" fmla="*/ 179 w 435"/>
                    <a:gd name="T79" fmla="*/ 89 h 409"/>
                    <a:gd name="T80" fmla="*/ 154 w 435"/>
                    <a:gd name="T81" fmla="*/ 79 h 409"/>
                    <a:gd name="T82" fmla="*/ 133 w 435"/>
                    <a:gd name="T83" fmla="*/ 65 h 409"/>
                    <a:gd name="T84" fmla="*/ 141 w 435"/>
                    <a:gd name="T85" fmla="*/ 42 h 409"/>
                    <a:gd name="T86" fmla="*/ 171 w 435"/>
                    <a:gd name="T87" fmla="*/ 26 h 409"/>
                    <a:gd name="T88" fmla="*/ 186 w 435"/>
                    <a:gd name="T89" fmla="*/ 36 h 409"/>
                    <a:gd name="T90" fmla="*/ 240 w 435"/>
                    <a:gd name="T91" fmla="*/ 24 h 409"/>
                    <a:gd name="T92" fmla="*/ 260 w 435"/>
                    <a:gd name="T93" fmla="*/ 13 h 409"/>
                    <a:gd name="T94" fmla="*/ 279 w 435"/>
                    <a:gd name="T95" fmla="*/ 4 h 409"/>
                    <a:gd name="T96" fmla="*/ 279 w 435"/>
                    <a:gd name="T97" fmla="*/ 36 h 409"/>
                    <a:gd name="T98" fmla="*/ 285 w 435"/>
                    <a:gd name="T99" fmla="*/ 55 h 409"/>
                    <a:gd name="T100" fmla="*/ 294 w 435"/>
                    <a:gd name="T101" fmla="*/ 86 h 409"/>
                    <a:gd name="T102" fmla="*/ 313 w 435"/>
                    <a:gd name="T103" fmla="*/ 129 h 409"/>
                    <a:gd name="T104" fmla="*/ 335 w 435"/>
                    <a:gd name="T105" fmla="*/ 139 h 409"/>
                    <a:gd name="T106" fmla="*/ 379 w 435"/>
                    <a:gd name="T107" fmla="*/ 165 h 409"/>
                    <a:gd name="T108" fmla="*/ 428 w 435"/>
                    <a:gd name="T109" fmla="*/ 199 h 40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35"/>
                    <a:gd name="T166" fmla="*/ 0 h 409"/>
                    <a:gd name="T167" fmla="*/ 435 w 435"/>
                    <a:gd name="T168" fmla="*/ 409 h 40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35" h="409">
                      <a:moveTo>
                        <a:pt x="428" y="199"/>
                      </a:moveTo>
                      <a:cubicBezTo>
                        <a:pt x="435" y="213"/>
                        <a:pt x="427" y="233"/>
                        <a:pt x="420" y="248"/>
                      </a:cubicBezTo>
                      <a:cubicBezTo>
                        <a:pt x="414" y="263"/>
                        <a:pt x="391" y="277"/>
                        <a:pt x="386" y="289"/>
                      </a:cubicBezTo>
                      <a:cubicBezTo>
                        <a:pt x="382" y="301"/>
                        <a:pt x="392" y="308"/>
                        <a:pt x="391" y="320"/>
                      </a:cubicBezTo>
                      <a:cubicBezTo>
                        <a:pt x="390" y="331"/>
                        <a:pt x="383" y="344"/>
                        <a:pt x="379" y="358"/>
                      </a:cubicBezTo>
                      <a:cubicBezTo>
                        <a:pt x="375" y="371"/>
                        <a:pt x="370" y="392"/>
                        <a:pt x="366" y="400"/>
                      </a:cubicBezTo>
                      <a:cubicBezTo>
                        <a:pt x="362" y="409"/>
                        <a:pt x="367" y="409"/>
                        <a:pt x="357" y="409"/>
                      </a:cubicBezTo>
                      <a:cubicBezTo>
                        <a:pt x="347" y="409"/>
                        <a:pt x="320" y="401"/>
                        <a:pt x="304" y="399"/>
                      </a:cubicBezTo>
                      <a:cubicBezTo>
                        <a:pt x="288" y="397"/>
                        <a:pt x="274" y="396"/>
                        <a:pt x="260" y="396"/>
                      </a:cubicBezTo>
                      <a:cubicBezTo>
                        <a:pt x="246" y="396"/>
                        <a:pt x="232" y="402"/>
                        <a:pt x="218" y="402"/>
                      </a:cubicBezTo>
                      <a:cubicBezTo>
                        <a:pt x="205" y="402"/>
                        <a:pt x="192" y="397"/>
                        <a:pt x="176" y="396"/>
                      </a:cubicBezTo>
                      <a:cubicBezTo>
                        <a:pt x="160" y="395"/>
                        <a:pt x="134" y="400"/>
                        <a:pt x="124" y="398"/>
                      </a:cubicBezTo>
                      <a:cubicBezTo>
                        <a:pt x="115" y="395"/>
                        <a:pt x="118" y="386"/>
                        <a:pt x="118" y="381"/>
                      </a:cubicBezTo>
                      <a:cubicBezTo>
                        <a:pt x="118" y="377"/>
                        <a:pt x="123" y="377"/>
                        <a:pt x="125" y="371"/>
                      </a:cubicBezTo>
                      <a:cubicBezTo>
                        <a:pt x="127" y="366"/>
                        <a:pt x="129" y="351"/>
                        <a:pt x="128" y="347"/>
                      </a:cubicBezTo>
                      <a:cubicBezTo>
                        <a:pt x="128" y="343"/>
                        <a:pt x="128" y="344"/>
                        <a:pt x="123" y="346"/>
                      </a:cubicBezTo>
                      <a:cubicBezTo>
                        <a:pt x="118" y="349"/>
                        <a:pt x="106" y="360"/>
                        <a:pt x="96" y="362"/>
                      </a:cubicBezTo>
                      <a:cubicBezTo>
                        <a:pt x="87" y="364"/>
                        <a:pt x="75" y="360"/>
                        <a:pt x="67" y="360"/>
                      </a:cubicBezTo>
                      <a:cubicBezTo>
                        <a:pt x="60" y="360"/>
                        <a:pt x="55" y="362"/>
                        <a:pt x="51" y="363"/>
                      </a:cubicBezTo>
                      <a:cubicBezTo>
                        <a:pt x="46" y="363"/>
                        <a:pt x="43" y="364"/>
                        <a:pt x="40" y="363"/>
                      </a:cubicBezTo>
                      <a:cubicBezTo>
                        <a:pt x="37" y="363"/>
                        <a:pt x="37" y="363"/>
                        <a:pt x="34" y="361"/>
                      </a:cubicBezTo>
                      <a:cubicBezTo>
                        <a:pt x="30" y="358"/>
                        <a:pt x="23" y="352"/>
                        <a:pt x="18" y="348"/>
                      </a:cubicBezTo>
                      <a:cubicBezTo>
                        <a:pt x="13" y="344"/>
                        <a:pt x="6" y="338"/>
                        <a:pt x="4" y="335"/>
                      </a:cubicBezTo>
                      <a:cubicBezTo>
                        <a:pt x="1" y="332"/>
                        <a:pt x="0" y="333"/>
                        <a:pt x="2" y="330"/>
                      </a:cubicBezTo>
                      <a:cubicBezTo>
                        <a:pt x="4" y="328"/>
                        <a:pt x="9" y="322"/>
                        <a:pt x="15" y="320"/>
                      </a:cubicBezTo>
                      <a:cubicBezTo>
                        <a:pt x="21" y="318"/>
                        <a:pt x="33" y="319"/>
                        <a:pt x="38" y="319"/>
                      </a:cubicBezTo>
                      <a:cubicBezTo>
                        <a:pt x="43" y="319"/>
                        <a:pt x="43" y="319"/>
                        <a:pt x="45" y="319"/>
                      </a:cubicBezTo>
                      <a:cubicBezTo>
                        <a:pt x="47" y="319"/>
                        <a:pt x="48" y="318"/>
                        <a:pt x="49" y="317"/>
                      </a:cubicBezTo>
                      <a:cubicBezTo>
                        <a:pt x="51" y="317"/>
                        <a:pt x="47" y="324"/>
                        <a:pt x="53" y="317"/>
                      </a:cubicBezTo>
                      <a:cubicBezTo>
                        <a:pt x="60" y="310"/>
                        <a:pt x="80" y="282"/>
                        <a:pt x="87" y="275"/>
                      </a:cubicBezTo>
                      <a:cubicBezTo>
                        <a:pt x="95" y="269"/>
                        <a:pt x="95" y="278"/>
                        <a:pt x="99" y="277"/>
                      </a:cubicBezTo>
                      <a:cubicBezTo>
                        <a:pt x="104" y="276"/>
                        <a:pt x="110" y="280"/>
                        <a:pt x="115" y="272"/>
                      </a:cubicBezTo>
                      <a:cubicBezTo>
                        <a:pt x="120" y="264"/>
                        <a:pt x="129" y="237"/>
                        <a:pt x="132" y="228"/>
                      </a:cubicBezTo>
                      <a:cubicBezTo>
                        <a:pt x="134" y="220"/>
                        <a:pt x="130" y="224"/>
                        <a:pt x="130" y="220"/>
                      </a:cubicBezTo>
                      <a:cubicBezTo>
                        <a:pt x="130" y="216"/>
                        <a:pt x="127" y="208"/>
                        <a:pt x="130" y="204"/>
                      </a:cubicBezTo>
                      <a:cubicBezTo>
                        <a:pt x="133" y="199"/>
                        <a:pt x="141" y="196"/>
                        <a:pt x="146" y="195"/>
                      </a:cubicBezTo>
                      <a:cubicBezTo>
                        <a:pt x="152" y="194"/>
                        <a:pt x="157" y="201"/>
                        <a:pt x="163" y="196"/>
                      </a:cubicBezTo>
                      <a:cubicBezTo>
                        <a:pt x="168" y="191"/>
                        <a:pt x="175" y="175"/>
                        <a:pt x="179" y="162"/>
                      </a:cubicBezTo>
                      <a:cubicBezTo>
                        <a:pt x="183" y="150"/>
                        <a:pt x="186" y="131"/>
                        <a:pt x="186" y="118"/>
                      </a:cubicBezTo>
                      <a:cubicBezTo>
                        <a:pt x="186" y="106"/>
                        <a:pt x="184" y="96"/>
                        <a:pt x="179" y="89"/>
                      </a:cubicBezTo>
                      <a:cubicBezTo>
                        <a:pt x="174" y="82"/>
                        <a:pt x="161" y="82"/>
                        <a:pt x="154" y="79"/>
                      </a:cubicBezTo>
                      <a:cubicBezTo>
                        <a:pt x="146" y="75"/>
                        <a:pt x="135" y="72"/>
                        <a:pt x="133" y="65"/>
                      </a:cubicBezTo>
                      <a:cubicBezTo>
                        <a:pt x="131" y="59"/>
                        <a:pt x="134" y="49"/>
                        <a:pt x="141" y="42"/>
                      </a:cubicBezTo>
                      <a:cubicBezTo>
                        <a:pt x="147" y="35"/>
                        <a:pt x="164" y="27"/>
                        <a:pt x="171" y="26"/>
                      </a:cubicBezTo>
                      <a:cubicBezTo>
                        <a:pt x="179" y="25"/>
                        <a:pt x="175" y="36"/>
                        <a:pt x="186" y="36"/>
                      </a:cubicBezTo>
                      <a:cubicBezTo>
                        <a:pt x="197" y="36"/>
                        <a:pt x="228" y="28"/>
                        <a:pt x="240" y="24"/>
                      </a:cubicBezTo>
                      <a:cubicBezTo>
                        <a:pt x="253" y="20"/>
                        <a:pt x="254" y="16"/>
                        <a:pt x="260" y="13"/>
                      </a:cubicBezTo>
                      <a:cubicBezTo>
                        <a:pt x="267" y="9"/>
                        <a:pt x="276" y="0"/>
                        <a:pt x="279" y="4"/>
                      </a:cubicBezTo>
                      <a:cubicBezTo>
                        <a:pt x="282" y="8"/>
                        <a:pt x="278" y="27"/>
                        <a:pt x="279" y="36"/>
                      </a:cubicBezTo>
                      <a:cubicBezTo>
                        <a:pt x="280" y="45"/>
                        <a:pt x="283" y="47"/>
                        <a:pt x="285" y="55"/>
                      </a:cubicBezTo>
                      <a:cubicBezTo>
                        <a:pt x="287" y="63"/>
                        <a:pt x="289" y="74"/>
                        <a:pt x="294" y="86"/>
                      </a:cubicBezTo>
                      <a:cubicBezTo>
                        <a:pt x="298" y="98"/>
                        <a:pt x="306" y="120"/>
                        <a:pt x="313" y="129"/>
                      </a:cubicBezTo>
                      <a:cubicBezTo>
                        <a:pt x="320" y="137"/>
                        <a:pt x="324" y="133"/>
                        <a:pt x="335" y="139"/>
                      </a:cubicBezTo>
                      <a:cubicBezTo>
                        <a:pt x="346" y="145"/>
                        <a:pt x="364" y="156"/>
                        <a:pt x="379" y="165"/>
                      </a:cubicBezTo>
                      <a:cubicBezTo>
                        <a:pt x="394" y="174"/>
                        <a:pt x="421" y="185"/>
                        <a:pt x="428" y="199"/>
                      </a:cubicBezTo>
                    </a:path>
                  </a:pathLst>
                </a:custGeom>
                <a:noFill/>
                <a:ln w="6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</p:grpSp>
          <p:grpSp>
            <p:nvGrpSpPr>
              <p:cNvPr id="60" name="Group 20"/>
              <p:cNvGrpSpPr>
                <a:grpSpLocks/>
              </p:cNvGrpSpPr>
              <p:nvPr/>
            </p:nvGrpSpPr>
            <p:grpSpPr bwMode="auto">
              <a:xfrm>
                <a:off x="4994" y="1428"/>
                <a:ext cx="276" cy="441"/>
                <a:chOff x="4994" y="1428"/>
                <a:chExt cx="276" cy="441"/>
              </a:xfrm>
            </p:grpSpPr>
            <p:sp>
              <p:nvSpPr>
                <p:cNvPr id="109" name="Freeform 18"/>
                <p:cNvSpPr>
                  <a:spLocks/>
                </p:cNvSpPr>
                <p:nvPr/>
              </p:nvSpPr>
              <p:spPr bwMode="auto">
                <a:xfrm>
                  <a:off x="4994" y="1428"/>
                  <a:ext cx="276" cy="441"/>
                </a:xfrm>
                <a:custGeom>
                  <a:avLst/>
                  <a:gdLst>
                    <a:gd name="T0" fmla="*/ 0 w 4600"/>
                    <a:gd name="T1" fmla="*/ 0 h 7340"/>
                    <a:gd name="T2" fmla="*/ 0 w 4600"/>
                    <a:gd name="T3" fmla="*/ 0 h 7340"/>
                    <a:gd name="T4" fmla="*/ 0 w 4600"/>
                    <a:gd name="T5" fmla="*/ 0 h 7340"/>
                    <a:gd name="T6" fmla="*/ 0 w 4600"/>
                    <a:gd name="T7" fmla="*/ 0 h 7340"/>
                    <a:gd name="T8" fmla="*/ 0 w 4600"/>
                    <a:gd name="T9" fmla="*/ 0 h 7340"/>
                    <a:gd name="T10" fmla="*/ 0 w 4600"/>
                    <a:gd name="T11" fmla="*/ 0 h 7340"/>
                    <a:gd name="T12" fmla="*/ 0 w 4600"/>
                    <a:gd name="T13" fmla="*/ 0 h 7340"/>
                    <a:gd name="T14" fmla="*/ 0 w 4600"/>
                    <a:gd name="T15" fmla="*/ 0 h 7340"/>
                    <a:gd name="T16" fmla="*/ 0 w 4600"/>
                    <a:gd name="T17" fmla="*/ 0 h 7340"/>
                    <a:gd name="T18" fmla="*/ 0 w 4600"/>
                    <a:gd name="T19" fmla="*/ 0 h 7340"/>
                    <a:gd name="T20" fmla="*/ 0 w 4600"/>
                    <a:gd name="T21" fmla="*/ 0 h 7340"/>
                    <a:gd name="T22" fmla="*/ 0 w 4600"/>
                    <a:gd name="T23" fmla="*/ 0 h 7340"/>
                    <a:gd name="T24" fmla="*/ 0 w 4600"/>
                    <a:gd name="T25" fmla="*/ 0 h 7340"/>
                    <a:gd name="T26" fmla="*/ 0 w 4600"/>
                    <a:gd name="T27" fmla="*/ 0 h 7340"/>
                    <a:gd name="T28" fmla="*/ 0 w 4600"/>
                    <a:gd name="T29" fmla="*/ 0 h 7340"/>
                    <a:gd name="T30" fmla="*/ 0 w 4600"/>
                    <a:gd name="T31" fmla="*/ 0 h 7340"/>
                    <a:gd name="T32" fmla="*/ 0 w 4600"/>
                    <a:gd name="T33" fmla="*/ 0 h 7340"/>
                    <a:gd name="T34" fmla="*/ 0 w 4600"/>
                    <a:gd name="T35" fmla="*/ 0 h 7340"/>
                    <a:gd name="T36" fmla="*/ 0 w 4600"/>
                    <a:gd name="T37" fmla="*/ 0 h 7340"/>
                    <a:gd name="T38" fmla="*/ 0 w 4600"/>
                    <a:gd name="T39" fmla="*/ 0 h 7340"/>
                    <a:gd name="T40" fmla="*/ 0 w 4600"/>
                    <a:gd name="T41" fmla="*/ 0 h 7340"/>
                    <a:gd name="T42" fmla="*/ 0 w 4600"/>
                    <a:gd name="T43" fmla="*/ 0 h 7340"/>
                    <a:gd name="T44" fmla="*/ 0 w 4600"/>
                    <a:gd name="T45" fmla="*/ 0 h 7340"/>
                    <a:gd name="T46" fmla="*/ 0 w 4600"/>
                    <a:gd name="T47" fmla="*/ 0 h 7340"/>
                    <a:gd name="T48" fmla="*/ 0 w 4600"/>
                    <a:gd name="T49" fmla="*/ 0 h 7340"/>
                    <a:gd name="T50" fmla="*/ 0 w 4600"/>
                    <a:gd name="T51" fmla="*/ 0 h 7340"/>
                    <a:gd name="T52" fmla="*/ 0 w 4600"/>
                    <a:gd name="T53" fmla="*/ 0 h 7340"/>
                    <a:gd name="T54" fmla="*/ 0 w 4600"/>
                    <a:gd name="T55" fmla="*/ 0 h 7340"/>
                    <a:gd name="T56" fmla="*/ 0 w 4600"/>
                    <a:gd name="T57" fmla="*/ 0 h 7340"/>
                    <a:gd name="T58" fmla="*/ 0 w 4600"/>
                    <a:gd name="T59" fmla="*/ 0 h 7340"/>
                    <a:gd name="T60" fmla="*/ 0 w 4600"/>
                    <a:gd name="T61" fmla="*/ 0 h 7340"/>
                    <a:gd name="T62" fmla="*/ 0 w 4600"/>
                    <a:gd name="T63" fmla="*/ 0 h 7340"/>
                    <a:gd name="T64" fmla="*/ 0 w 4600"/>
                    <a:gd name="T65" fmla="*/ 0 h 7340"/>
                    <a:gd name="T66" fmla="*/ 0 w 4600"/>
                    <a:gd name="T67" fmla="*/ 0 h 7340"/>
                    <a:gd name="T68" fmla="*/ 0 w 4600"/>
                    <a:gd name="T69" fmla="*/ 0 h 7340"/>
                    <a:gd name="T70" fmla="*/ 0 w 4600"/>
                    <a:gd name="T71" fmla="*/ 0 h 7340"/>
                    <a:gd name="T72" fmla="*/ 0 w 4600"/>
                    <a:gd name="T73" fmla="*/ 0 h 7340"/>
                    <a:gd name="T74" fmla="*/ 0 w 4600"/>
                    <a:gd name="T75" fmla="*/ 0 h 7340"/>
                    <a:gd name="T76" fmla="*/ 0 w 4600"/>
                    <a:gd name="T77" fmla="*/ 0 h 7340"/>
                    <a:gd name="T78" fmla="*/ 0 w 4600"/>
                    <a:gd name="T79" fmla="*/ 0 h 7340"/>
                    <a:gd name="T80" fmla="*/ 0 w 4600"/>
                    <a:gd name="T81" fmla="*/ 0 h 7340"/>
                    <a:gd name="T82" fmla="*/ 0 w 4600"/>
                    <a:gd name="T83" fmla="*/ 0 h 7340"/>
                    <a:gd name="T84" fmla="*/ 0 w 4600"/>
                    <a:gd name="T85" fmla="*/ 0 h 7340"/>
                    <a:gd name="T86" fmla="*/ 0 w 4600"/>
                    <a:gd name="T87" fmla="*/ 0 h 7340"/>
                    <a:gd name="T88" fmla="*/ 0 w 4600"/>
                    <a:gd name="T89" fmla="*/ 0 h 734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600"/>
                    <a:gd name="T136" fmla="*/ 0 h 7340"/>
                    <a:gd name="T137" fmla="*/ 4600 w 4600"/>
                    <a:gd name="T138" fmla="*/ 7340 h 734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600" h="7340">
                      <a:moveTo>
                        <a:pt x="1822" y="637"/>
                      </a:moveTo>
                      <a:cubicBezTo>
                        <a:pt x="1963" y="532"/>
                        <a:pt x="1953" y="261"/>
                        <a:pt x="2094" y="183"/>
                      </a:cubicBezTo>
                      <a:cubicBezTo>
                        <a:pt x="2235" y="104"/>
                        <a:pt x="2412" y="189"/>
                        <a:pt x="2657" y="160"/>
                      </a:cubicBezTo>
                      <a:cubicBezTo>
                        <a:pt x="2903" y="130"/>
                        <a:pt x="3368" y="0"/>
                        <a:pt x="3568" y="13"/>
                      </a:cubicBezTo>
                      <a:cubicBezTo>
                        <a:pt x="3768" y="26"/>
                        <a:pt x="3794" y="127"/>
                        <a:pt x="3863" y="232"/>
                      </a:cubicBezTo>
                      <a:cubicBezTo>
                        <a:pt x="3932" y="336"/>
                        <a:pt x="4014" y="532"/>
                        <a:pt x="3984" y="637"/>
                      </a:cubicBezTo>
                      <a:cubicBezTo>
                        <a:pt x="3955" y="741"/>
                        <a:pt x="3856" y="731"/>
                        <a:pt x="3689" y="868"/>
                      </a:cubicBezTo>
                      <a:cubicBezTo>
                        <a:pt x="3522" y="1005"/>
                        <a:pt x="3123" y="1214"/>
                        <a:pt x="2978" y="1456"/>
                      </a:cubicBezTo>
                      <a:cubicBezTo>
                        <a:pt x="2834" y="1698"/>
                        <a:pt x="2851" y="2083"/>
                        <a:pt x="2831" y="2315"/>
                      </a:cubicBezTo>
                      <a:cubicBezTo>
                        <a:pt x="2811" y="2547"/>
                        <a:pt x="2752" y="2654"/>
                        <a:pt x="2854" y="2854"/>
                      </a:cubicBezTo>
                      <a:cubicBezTo>
                        <a:pt x="2955" y="3053"/>
                        <a:pt x="3211" y="3245"/>
                        <a:pt x="3444" y="3513"/>
                      </a:cubicBezTo>
                      <a:cubicBezTo>
                        <a:pt x="3676" y="3781"/>
                        <a:pt x="4105" y="4189"/>
                        <a:pt x="4256" y="4470"/>
                      </a:cubicBezTo>
                      <a:cubicBezTo>
                        <a:pt x="4407" y="4751"/>
                        <a:pt x="4309" y="4979"/>
                        <a:pt x="4354" y="5204"/>
                      </a:cubicBezTo>
                      <a:cubicBezTo>
                        <a:pt x="4400" y="5430"/>
                        <a:pt x="4499" y="5619"/>
                        <a:pt x="4525" y="5815"/>
                      </a:cubicBezTo>
                      <a:cubicBezTo>
                        <a:pt x="4551" y="6011"/>
                        <a:pt x="4600" y="6279"/>
                        <a:pt x="4502" y="6380"/>
                      </a:cubicBezTo>
                      <a:cubicBezTo>
                        <a:pt x="4404" y="6481"/>
                        <a:pt x="4099" y="6315"/>
                        <a:pt x="3935" y="6429"/>
                      </a:cubicBezTo>
                      <a:cubicBezTo>
                        <a:pt x="3771" y="6543"/>
                        <a:pt x="3712" y="6925"/>
                        <a:pt x="3519" y="7066"/>
                      </a:cubicBezTo>
                      <a:cubicBezTo>
                        <a:pt x="3326" y="7206"/>
                        <a:pt x="2975" y="7242"/>
                        <a:pt x="2782" y="7278"/>
                      </a:cubicBezTo>
                      <a:cubicBezTo>
                        <a:pt x="2588" y="7314"/>
                        <a:pt x="2467" y="7268"/>
                        <a:pt x="2362" y="7278"/>
                      </a:cubicBezTo>
                      <a:cubicBezTo>
                        <a:pt x="2258" y="7288"/>
                        <a:pt x="2215" y="7340"/>
                        <a:pt x="2143" y="7333"/>
                      </a:cubicBezTo>
                      <a:cubicBezTo>
                        <a:pt x="2071" y="7327"/>
                        <a:pt x="2002" y="7265"/>
                        <a:pt x="1920" y="7235"/>
                      </a:cubicBezTo>
                      <a:cubicBezTo>
                        <a:pt x="1838" y="7206"/>
                        <a:pt x="1714" y="7186"/>
                        <a:pt x="1651" y="7163"/>
                      </a:cubicBezTo>
                      <a:cubicBezTo>
                        <a:pt x="1589" y="7141"/>
                        <a:pt x="1615" y="7115"/>
                        <a:pt x="1553" y="7088"/>
                      </a:cubicBezTo>
                      <a:cubicBezTo>
                        <a:pt x="1491" y="7062"/>
                        <a:pt x="1334" y="7056"/>
                        <a:pt x="1271" y="7017"/>
                      </a:cubicBezTo>
                      <a:cubicBezTo>
                        <a:pt x="1209" y="6977"/>
                        <a:pt x="1222" y="6955"/>
                        <a:pt x="1173" y="6860"/>
                      </a:cubicBezTo>
                      <a:cubicBezTo>
                        <a:pt x="1124" y="6765"/>
                        <a:pt x="1035" y="6602"/>
                        <a:pt x="970" y="6458"/>
                      </a:cubicBezTo>
                      <a:cubicBezTo>
                        <a:pt x="904" y="6315"/>
                        <a:pt x="852" y="6190"/>
                        <a:pt x="780" y="6001"/>
                      </a:cubicBezTo>
                      <a:cubicBezTo>
                        <a:pt x="708" y="5812"/>
                        <a:pt x="587" y="5449"/>
                        <a:pt x="544" y="5312"/>
                      </a:cubicBezTo>
                      <a:cubicBezTo>
                        <a:pt x="501" y="5175"/>
                        <a:pt x="534" y="5237"/>
                        <a:pt x="521" y="5178"/>
                      </a:cubicBezTo>
                      <a:cubicBezTo>
                        <a:pt x="508" y="5120"/>
                        <a:pt x="459" y="5038"/>
                        <a:pt x="472" y="4960"/>
                      </a:cubicBezTo>
                      <a:cubicBezTo>
                        <a:pt x="485" y="4881"/>
                        <a:pt x="600" y="4783"/>
                        <a:pt x="593" y="4711"/>
                      </a:cubicBezTo>
                      <a:cubicBezTo>
                        <a:pt x="587" y="4640"/>
                        <a:pt x="488" y="4551"/>
                        <a:pt x="423" y="4519"/>
                      </a:cubicBezTo>
                      <a:cubicBezTo>
                        <a:pt x="357" y="4486"/>
                        <a:pt x="262" y="4525"/>
                        <a:pt x="200" y="4519"/>
                      </a:cubicBezTo>
                      <a:cubicBezTo>
                        <a:pt x="138" y="4512"/>
                        <a:pt x="0" y="4751"/>
                        <a:pt x="53" y="4473"/>
                      </a:cubicBezTo>
                      <a:cubicBezTo>
                        <a:pt x="105" y="4195"/>
                        <a:pt x="446" y="3134"/>
                        <a:pt x="521" y="2854"/>
                      </a:cubicBezTo>
                      <a:cubicBezTo>
                        <a:pt x="596" y="2573"/>
                        <a:pt x="508" y="2785"/>
                        <a:pt x="501" y="2782"/>
                      </a:cubicBezTo>
                      <a:cubicBezTo>
                        <a:pt x="495" y="2778"/>
                        <a:pt x="475" y="2821"/>
                        <a:pt x="478" y="2827"/>
                      </a:cubicBezTo>
                      <a:cubicBezTo>
                        <a:pt x="482" y="2834"/>
                        <a:pt x="518" y="2837"/>
                        <a:pt x="521" y="2827"/>
                      </a:cubicBezTo>
                      <a:cubicBezTo>
                        <a:pt x="524" y="2818"/>
                        <a:pt x="515" y="2818"/>
                        <a:pt x="495" y="2778"/>
                      </a:cubicBezTo>
                      <a:cubicBezTo>
                        <a:pt x="475" y="2739"/>
                        <a:pt x="377" y="2680"/>
                        <a:pt x="397" y="2583"/>
                      </a:cubicBezTo>
                      <a:cubicBezTo>
                        <a:pt x="416" y="2485"/>
                        <a:pt x="524" y="2315"/>
                        <a:pt x="619" y="2191"/>
                      </a:cubicBezTo>
                      <a:cubicBezTo>
                        <a:pt x="714" y="2067"/>
                        <a:pt x="872" y="2044"/>
                        <a:pt x="963" y="1848"/>
                      </a:cubicBezTo>
                      <a:cubicBezTo>
                        <a:pt x="1055" y="1652"/>
                        <a:pt x="1114" y="1185"/>
                        <a:pt x="1160" y="1015"/>
                      </a:cubicBezTo>
                      <a:cubicBezTo>
                        <a:pt x="1206" y="845"/>
                        <a:pt x="1137" y="881"/>
                        <a:pt x="1248" y="819"/>
                      </a:cubicBezTo>
                      <a:cubicBezTo>
                        <a:pt x="1360" y="757"/>
                        <a:pt x="1681" y="741"/>
                        <a:pt x="1822" y="637"/>
                      </a:cubicBezTo>
                    </a:path>
                  </a:pathLst>
                </a:custGeom>
                <a:solidFill>
                  <a:srgbClr val="86B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  <p:sp>
              <p:nvSpPr>
                <p:cNvPr id="110" name="Freeform 19"/>
                <p:cNvSpPr>
                  <a:spLocks/>
                </p:cNvSpPr>
                <p:nvPr/>
              </p:nvSpPr>
              <p:spPr bwMode="auto">
                <a:xfrm>
                  <a:off x="4994" y="1428"/>
                  <a:ext cx="276" cy="441"/>
                </a:xfrm>
                <a:custGeom>
                  <a:avLst/>
                  <a:gdLst>
                    <a:gd name="T0" fmla="*/ 109 w 276"/>
                    <a:gd name="T1" fmla="*/ 38 h 441"/>
                    <a:gd name="T2" fmla="*/ 125 w 276"/>
                    <a:gd name="T3" fmla="*/ 11 h 441"/>
                    <a:gd name="T4" fmla="*/ 159 w 276"/>
                    <a:gd name="T5" fmla="*/ 10 h 441"/>
                    <a:gd name="T6" fmla="*/ 214 w 276"/>
                    <a:gd name="T7" fmla="*/ 1 h 441"/>
                    <a:gd name="T8" fmla="*/ 232 w 276"/>
                    <a:gd name="T9" fmla="*/ 14 h 441"/>
                    <a:gd name="T10" fmla="*/ 239 w 276"/>
                    <a:gd name="T11" fmla="*/ 38 h 441"/>
                    <a:gd name="T12" fmla="*/ 221 w 276"/>
                    <a:gd name="T13" fmla="*/ 52 h 441"/>
                    <a:gd name="T14" fmla="*/ 178 w 276"/>
                    <a:gd name="T15" fmla="*/ 87 h 441"/>
                    <a:gd name="T16" fmla="*/ 170 w 276"/>
                    <a:gd name="T17" fmla="*/ 139 h 441"/>
                    <a:gd name="T18" fmla="*/ 171 w 276"/>
                    <a:gd name="T19" fmla="*/ 171 h 441"/>
                    <a:gd name="T20" fmla="*/ 206 w 276"/>
                    <a:gd name="T21" fmla="*/ 211 h 441"/>
                    <a:gd name="T22" fmla="*/ 255 w 276"/>
                    <a:gd name="T23" fmla="*/ 268 h 441"/>
                    <a:gd name="T24" fmla="*/ 261 w 276"/>
                    <a:gd name="T25" fmla="*/ 312 h 441"/>
                    <a:gd name="T26" fmla="*/ 271 w 276"/>
                    <a:gd name="T27" fmla="*/ 349 h 441"/>
                    <a:gd name="T28" fmla="*/ 270 w 276"/>
                    <a:gd name="T29" fmla="*/ 383 h 441"/>
                    <a:gd name="T30" fmla="*/ 236 w 276"/>
                    <a:gd name="T31" fmla="*/ 386 h 441"/>
                    <a:gd name="T32" fmla="*/ 211 w 276"/>
                    <a:gd name="T33" fmla="*/ 424 h 441"/>
                    <a:gd name="T34" fmla="*/ 167 w 276"/>
                    <a:gd name="T35" fmla="*/ 437 h 441"/>
                    <a:gd name="T36" fmla="*/ 142 w 276"/>
                    <a:gd name="T37" fmla="*/ 437 h 441"/>
                    <a:gd name="T38" fmla="*/ 128 w 276"/>
                    <a:gd name="T39" fmla="*/ 440 h 441"/>
                    <a:gd name="T40" fmla="*/ 115 w 276"/>
                    <a:gd name="T41" fmla="*/ 434 h 441"/>
                    <a:gd name="T42" fmla="*/ 99 w 276"/>
                    <a:gd name="T43" fmla="*/ 430 h 441"/>
                    <a:gd name="T44" fmla="*/ 93 w 276"/>
                    <a:gd name="T45" fmla="*/ 425 h 441"/>
                    <a:gd name="T46" fmla="*/ 76 w 276"/>
                    <a:gd name="T47" fmla="*/ 421 h 441"/>
                    <a:gd name="T48" fmla="*/ 70 w 276"/>
                    <a:gd name="T49" fmla="*/ 412 h 441"/>
                    <a:gd name="T50" fmla="*/ 58 w 276"/>
                    <a:gd name="T51" fmla="*/ 388 h 441"/>
                    <a:gd name="T52" fmla="*/ 47 w 276"/>
                    <a:gd name="T53" fmla="*/ 360 h 441"/>
                    <a:gd name="T54" fmla="*/ 32 w 276"/>
                    <a:gd name="T55" fmla="*/ 319 h 441"/>
                    <a:gd name="T56" fmla="*/ 31 w 276"/>
                    <a:gd name="T57" fmla="*/ 311 h 441"/>
                    <a:gd name="T58" fmla="*/ 28 w 276"/>
                    <a:gd name="T59" fmla="*/ 298 h 441"/>
                    <a:gd name="T60" fmla="*/ 35 w 276"/>
                    <a:gd name="T61" fmla="*/ 283 h 441"/>
                    <a:gd name="T62" fmla="*/ 25 w 276"/>
                    <a:gd name="T63" fmla="*/ 271 h 441"/>
                    <a:gd name="T64" fmla="*/ 12 w 276"/>
                    <a:gd name="T65" fmla="*/ 271 h 441"/>
                    <a:gd name="T66" fmla="*/ 3 w 276"/>
                    <a:gd name="T67" fmla="*/ 268 h 441"/>
                    <a:gd name="T68" fmla="*/ 31 w 276"/>
                    <a:gd name="T69" fmla="*/ 171 h 441"/>
                    <a:gd name="T70" fmla="*/ 30 w 276"/>
                    <a:gd name="T71" fmla="*/ 167 h 441"/>
                    <a:gd name="T72" fmla="*/ 28 w 276"/>
                    <a:gd name="T73" fmla="*/ 170 h 441"/>
                    <a:gd name="T74" fmla="*/ 31 w 276"/>
                    <a:gd name="T75" fmla="*/ 170 h 441"/>
                    <a:gd name="T76" fmla="*/ 29 w 276"/>
                    <a:gd name="T77" fmla="*/ 167 h 441"/>
                    <a:gd name="T78" fmla="*/ 24 w 276"/>
                    <a:gd name="T79" fmla="*/ 155 h 441"/>
                    <a:gd name="T80" fmla="*/ 37 w 276"/>
                    <a:gd name="T81" fmla="*/ 132 h 441"/>
                    <a:gd name="T82" fmla="*/ 58 w 276"/>
                    <a:gd name="T83" fmla="*/ 111 h 441"/>
                    <a:gd name="T84" fmla="*/ 69 w 276"/>
                    <a:gd name="T85" fmla="*/ 61 h 441"/>
                    <a:gd name="T86" fmla="*/ 75 w 276"/>
                    <a:gd name="T87" fmla="*/ 49 h 441"/>
                    <a:gd name="T88" fmla="*/ 109 w 276"/>
                    <a:gd name="T89" fmla="*/ 38 h 44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76"/>
                    <a:gd name="T136" fmla="*/ 0 h 441"/>
                    <a:gd name="T137" fmla="*/ 276 w 276"/>
                    <a:gd name="T138" fmla="*/ 441 h 44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76" h="441">
                      <a:moveTo>
                        <a:pt x="109" y="38"/>
                      </a:moveTo>
                      <a:cubicBezTo>
                        <a:pt x="118" y="32"/>
                        <a:pt x="117" y="16"/>
                        <a:pt x="125" y="11"/>
                      </a:cubicBezTo>
                      <a:cubicBezTo>
                        <a:pt x="134" y="6"/>
                        <a:pt x="145" y="11"/>
                        <a:pt x="159" y="10"/>
                      </a:cubicBezTo>
                      <a:cubicBezTo>
                        <a:pt x="174" y="8"/>
                        <a:pt x="202" y="0"/>
                        <a:pt x="214" y="1"/>
                      </a:cubicBezTo>
                      <a:cubicBezTo>
                        <a:pt x="226" y="2"/>
                        <a:pt x="227" y="8"/>
                        <a:pt x="232" y="14"/>
                      </a:cubicBezTo>
                      <a:cubicBezTo>
                        <a:pt x="236" y="20"/>
                        <a:pt x="241" y="32"/>
                        <a:pt x="239" y="38"/>
                      </a:cubicBezTo>
                      <a:cubicBezTo>
                        <a:pt x="237" y="45"/>
                        <a:pt x="231" y="44"/>
                        <a:pt x="221" y="52"/>
                      </a:cubicBezTo>
                      <a:cubicBezTo>
                        <a:pt x="211" y="60"/>
                        <a:pt x="187" y="73"/>
                        <a:pt x="178" y="87"/>
                      </a:cubicBezTo>
                      <a:cubicBezTo>
                        <a:pt x="170" y="102"/>
                        <a:pt x="171" y="125"/>
                        <a:pt x="170" y="139"/>
                      </a:cubicBezTo>
                      <a:cubicBezTo>
                        <a:pt x="168" y="153"/>
                        <a:pt x="165" y="159"/>
                        <a:pt x="171" y="171"/>
                      </a:cubicBezTo>
                      <a:cubicBezTo>
                        <a:pt x="177" y="183"/>
                        <a:pt x="192" y="195"/>
                        <a:pt x="206" y="211"/>
                      </a:cubicBezTo>
                      <a:cubicBezTo>
                        <a:pt x="220" y="227"/>
                        <a:pt x="246" y="251"/>
                        <a:pt x="255" y="268"/>
                      </a:cubicBezTo>
                      <a:cubicBezTo>
                        <a:pt x="264" y="285"/>
                        <a:pt x="258" y="299"/>
                        <a:pt x="261" y="312"/>
                      </a:cubicBezTo>
                      <a:cubicBezTo>
                        <a:pt x="264" y="326"/>
                        <a:pt x="270" y="337"/>
                        <a:pt x="271" y="349"/>
                      </a:cubicBezTo>
                      <a:cubicBezTo>
                        <a:pt x="273" y="361"/>
                        <a:pt x="276" y="377"/>
                        <a:pt x="270" y="383"/>
                      </a:cubicBezTo>
                      <a:cubicBezTo>
                        <a:pt x="264" y="389"/>
                        <a:pt x="246" y="379"/>
                        <a:pt x="236" y="386"/>
                      </a:cubicBezTo>
                      <a:cubicBezTo>
                        <a:pt x="226" y="393"/>
                        <a:pt x="223" y="416"/>
                        <a:pt x="211" y="424"/>
                      </a:cubicBezTo>
                      <a:cubicBezTo>
                        <a:pt x="199" y="432"/>
                        <a:pt x="178" y="435"/>
                        <a:pt x="167" y="437"/>
                      </a:cubicBezTo>
                      <a:cubicBezTo>
                        <a:pt x="155" y="439"/>
                        <a:pt x="148" y="436"/>
                        <a:pt x="142" y="437"/>
                      </a:cubicBezTo>
                      <a:cubicBezTo>
                        <a:pt x="135" y="437"/>
                        <a:pt x="133" y="441"/>
                        <a:pt x="128" y="440"/>
                      </a:cubicBezTo>
                      <a:cubicBezTo>
                        <a:pt x="124" y="440"/>
                        <a:pt x="120" y="436"/>
                        <a:pt x="115" y="434"/>
                      </a:cubicBezTo>
                      <a:cubicBezTo>
                        <a:pt x="110" y="432"/>
                        <a:pt x="103" y="431"/>
                        <a:pt x="99" y="430"/>
                      </a:cubicBezTo>
                      <a:cubicBezTo>
                        <a:pt x="95" y="429"/>
                        <a:pt x="97" y="427"/>
                        <a:pt x="93" y="425"/>
                      </a:cubicBezTo>
                      <a:cubicBezTo>
                        <a:pt x="89" y="424"/>
                        <a:pt x="80" y="423"/>
                        <a:pt x="76" y="421"/>
                      </a:cubicBezTo>
                      <a:cubicBezTo>
                        <a:pt x="72" y="419"/>
                        <a:pt x="73" y="417"/>
                        <a:pt x="70" y="412"/>
                      </a:cubicBezTo>
                      <a:cubicBezTo>
                        <a:pt x="67" y="406"/>
                        <a:pt x="62" y="396"/>
                        <a:pt x="58" y="388"/>
                      </a:cubicBezTo>
                      <a:cubicBezTo>
                        <a:pt x="54" y="379"/>
                        <a:pt x="51" y="372"/>
                        <a:pt x="47" y="360"/>
                      </a:cubicBezTo>
                      <a:cubicBezTo>
                        <a:pt x="42" y="349"/>
                        <a:pt x="35" y="327"/>
                        <a:pt x="32" y="319"/>
                      </a:cubicBezTo>
                      <a:cubicBezTo>
                        <a:pt x="30" y="311"/>
                        <a:pt x="32" y="314"/>
                        <a:pt x="31" y="311"/>
                      </a:cubicBezTo>
                      <a:cubicBezTo>
                        <a:pt x="30" y="307"/>
                        <a:pt x="27" y="302"/>
                        <a:pt x="28" y="298"/>
                      </a:cubicBezTo>
                      <a:cubicBezTo>
                        <a:pt x="29" y="293"/>
                        <a:pt x="36" y="287"/>
                        <a:pt x="35" y="283"/>
                      </a:cubicBezTo>
                      <a:cubicBezTo>
                        <a:pt x="35" y="278"/>
                        <a:pt x="29" y="273"/>
                        <a:pt x="25" y="271"/>
                      </a:cubicBezTo>
                      <a:cubicBezTo>
                        <a:pt x="21" y="269"/>
                        <a:pt x="15" y="272"/>
                        <a:pt x="12" y="271"/>
                      </a:cubicBezTo>
                      <a:cubicBezTo>
                        <a:pt x="8" y="271"/>
                        <a:pt x="0" y="285"/>
                        <a:pt x="3" y="268"/>
                      </a:cubicBezTo>
                      <a:cubicBezTo>
                        <a:pt x="6" y="252"/>
                        <a:pt x="27" y="188"/>
                        <a:pt x="31" y="171"/>
                      </a:cubicBezTo>
                      <a:cubicBezTo>
                        <a:pt x="36" y="154"/>
                        <a:pt x="30" y="167"/>
                        <a:pt x="30" y="167"/>
                      </a:cubicBezTo>
                      <a:cubicBezTo>
                        <a:pt x="29" y="167"/>
                        <a:pt x="28" y="169"/>
                        <a:pt x="28" y="170"/>
                      </a:cubicBezTo>
                      <a:cubicBezTo>
                        <a:pt x="29" y="170"/>
                        <a:pt x="31" y="170"/>
                        <a:pt x="31" y="170"/>
                      </a:cubicBezTo>
                      <a:cubicBezTo>
                        <a:pt x="31" y="169"/>
                        <a:pt x="31" y="169"/>
                        <a:pt x="29" y="167"/>
                      </a:cubicBezTo>
                      <a:cubicBezTo>
                        <a:pt x="28" y="164"/>
                        <a:pt x="22" y="161"/>
                        <a:pt x="24" y="155"/>
                      </a:cubicBezTo>
                      <a:cubicBezTo>
                        <a:pt x="25" y="149"/>
                        <a:pt x="31" y="139"/>
                        <a:pt x="37" y="132"/>
                      </a:cubicBezTo>
                      <a:cubicBezTo>
                        <a:pt x="43" y="124"/>
                        <a:pt x="52" y="123"/>
                        <a:pt x="58" y="111"/>
                      </a:cubicBezTo>
                      <a:cubicBezTo>
                        <a:pt x="63" y="99"/>
                        <a:pt x="67" y="71"/>
                        <a:pt x="69" y="61"/>
                      </a:cubicBezTo>
                      <a:cubicBezTo>
                        <a:pt x="72" y="51"/>
                        <a:pt x="68" y="53"/>
                        <a:pt x="75" y="49"/>
                      </a:cubicBezTo>
                      <a:cubicBezTo>
                        <a:pt x="81" y="45"/>
                        <a:pt x="101" y="45"/>
                        <a:pt x="109" y="38"/>
                      </a:cubicBezTo>
                    </a:path>
                  </a:pathLst>
                </a:custGeom>
                <a:noFill/>
                <a:ln w="6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</p:grpSp>
          <p:grpSp>
            <p:nvGrpSpPr>
              <p:cNvPr id="62" name="Group 23"/>
              <p:cNvGrpSpPr>
                <a:grpSpLocks/>
              </p:cNvGrpSpPr>
              <p:nvPr/>
            </p:nvGrpSpPr>
            <p:grpSpPr bwMode="auto">
              <a:xfrm>
                <a:off x="4678" y="1680"/>
                <a:ext cx="489" cy="372"/>
                <a:chOff x="4678" y="1680"/>
                <a:chExt cx="489" cy="372"/>
              </a:xfrm>
            </p:grpSpPr>
            <p:sp>
              <p:nvSpPr>
                <p:cNvPr id="107" name="Freeform 21"/>
                <p:cNvSpPr>
                  <a:spLocks/>
                </p:cNvSpPr>
                <p:nvPr/>
              </p:nvSpPr>
              <p:spPr bwMode="auto">
                <a:xfrm>
                  <a:off x="4678" y="1680"/>
                  <a:ext cx="489" cy="372"/>
                </a:xfrm>
                <a:custGeom>
                  <a:avLst/>
                  <a:gdLst>
                    <a:gd name="T0" fmla="*/ 0 w 8153"/>
                    <a:gd name="T1" fmla="*/ 0 h 6200"/>
                    <a:gd name="T2" fmla="*/ 0 w 8153"/>
                    <a:gd name="T3" fmla="*/ 0 h 6200"/>
                    <a:gd name="T4" fmla="*/ 0 w 8153"/>
                    <a:gd name="T5" fmla="*/ 0 h 6200"/>
                    <a:gd name="T6" fmla="*/ 0 w 8153"/>
                    <a:gd name="T7" fmla="*/ 0 h 6200"/>
                    <a:gd name="T8" fmla="*/ 0 w 8153"/>
                    <a:gd name="T9" fmla="*/ 0 h 6200"/>
                    <a:gd name="T10" fmla="*/ 0 w 8153"/>
                    <a:gd name="T11" fmla="*/ 0 h 6200"/>
                    <a:gd name="T12" fmla="*/ 0 w 8153"/>
                    <a:gd name="T13" fmla="*/ 0 h 6200"/>
                    <a:gd name="T14" fmla="*/ 0 w 8153"/>
                    <a:gd name="T15" fmla="*/ 0 h 6200"/>
                    <a:gd name="T16" fmla="*/ 0 w 8153"/>
                    <a:gd name="T17" fmla="*/ 0 h 6200"/>
                    <a:gd name="T18" fmla="*/ 0 w 8153"/>
                    <a:gd name="T19" fmla="*/ 0 h 6200"/>
                    <a:gd name="T20" fmla="*/ 0 w 8153"/>
                    <a:gd name="T21" fmla="*/ 0 h 6200"/>
                    <a:gd name="T22" fmla="*/ 0 w 8153"/>
                    <a:gd name="T23" fmla="*/ 0 h 6200"/>
                    <a:gd name="T24" fmla="*/ 0 w 8153"/>
                    <a:gd name="T25" fmla="*/ 0 h 6200"/>
                    <a:gd name="T26" fmla="*/ 0 w 8153"/>
                    <a:gd name="T27" fmla="*/ 0 h 6200"/>
                    <a:gd name="T28" fmla="*/ 0 w 8153"/>
                    <a:gd name="T29" fmla="*/ 0 h 6200"/>
                    <a:gd name="T30" fmla="*/ 0 w 8153"/>
                    <a:gd name="T31" fmla="*/ 0 h 6200"/>
                    <a:gd name="T32" fmla="*/ 0 w 8153"/>
                    <a:gd name="T33" fmla="*/ 0 h 6200"/>
                    <a:gd name="T34" fmla="*/ 0 w 8153"/>
                    <a:gd name="T35" fmla="*/ 0 h 6200"/>
                    <a:gd name="T36" fmla="*/ 0 w 8153"/>
                    <a:gd name="T37" fmla="*/ 0 h 6200"/>
                    <a:gd name="T38" fmla="*/ 0 w 8153"/>
                    <a:gd name="T39" fmla="*/ 0 h 6200"/>
                    <a:gd name="T40" fmla="*/ 0 w 8153"/>
                    <a:gd name="T41" fmla="*/ 0 h 6200"/>
                    <a:gd name="T42" fmla="*/ 0 w 8153"/>
                    <a:gd name="T43" fmla="*/ 0 h 6200"/>
                    <a:gd name="T44" fmla="*/ 0 w 8153"/>
                    <a:gd name="T45" fmla="*/ 0 h 6200"/>
                    <a:gd name="T46" fmla="*/ 0 w 8153"/>
                    <a:gd name="T47" fmla="*/ 0 h 6200"/>
                    <a:gd name="T48" fmla="*/ 0 w 8153"/>
                    <a:gd name="T49" fmla="*/ 0 h 6200"/>
                    <a:gd name="T50" fmla="*/ 0 w 8153"/>
                    <a:gd name="T51" fmla="*/ 0 h 6200"/>
                    <a:gd name="T52" fmla="*/ 0 w 8153"/>
                    <a:gd name="T53" fmla="*/ 0 h 6200"/>
                    <a:gd name="T54" fmla="*/ 0 w 8153"/>
                    <a:gd name="T55" fmla="*/ 0 h 6200"/>
                    <a:gd name="T56" fmla="*/ 0 w 8153"/>
                    <a:gd name="T57" fmla="*/ 0 h 6200"/>
                    <a:gd name="T58" fmla="*/ 0 w 8153"/>
                    <a:gd name="T59" fmla="*/ 0 h 6200"/>
                    <a:gd name="T60" fmla="*/ 0 w 8153"/>
                    <a:gd name="T61" fmla="*/ 0 h 6200"/>
                    <a:gd name="T62" fmla="*/ 0 w 8153"/>
                    <a:gd name="T63" fmla="*/ 0 h 6200"/>
                    <a:gd name="T64" fmla="*/ 0 w 8153"/>
                    <a:gd name="T65" fmla="*/ 0 h 6200"/>
                    <a:gd name="T66" fmla="*/ 0 w 8153"/>
                    <a:gd name="T67" fmla="*/ 0 h 6200"/>
                    <a:gd name="T68" fmla="*/ 0 w 8153"/>
                    <a:gd name="T69" fmla="*/ 0 h 6200"/>
                    <a:gd name="T70" fmla="*/ 0 w 8153"/>
                    <a:gd name="T71" fmla="*/ 0 h 6200"/>
                    <a:gd name="T72" fmla="*/ 0 w 8153"/>
                    <a:gd name="T73" fmla="*/ 0 h 6200"/>
                    <a:gd name="T74" fmla="*/ 0 w 8153"/>
                    <a:gd name="T75" fmla="*/ 0 h 6200"/>
                    <a:gd name="T76" fmla="*/ 0 w 8153"/>
                    <a:gd name="T77" fmla="*/ 0 h 6200"/>
                    <a:gd name="T78" fmla="*/ 0 w 8153"/>
                    <a:gd name="T79" fmla="*/ 0 h 6200"/>
                    <a:gd name="T80" fmla="*/ 0 w 8153"/>
                    <a:gd name="T81" fmla="*/ 0 h 6200"/>
                    <a:gd name="T82" fmla="*/ 0 w 8153"/>
                    <a:gd name="T83" fmla="*/ 0 h 6200"/>
                    <a:gd name="T84" fmla="*/ 0 w 8153"/>
                    <a:gd name="T85" fmla="*/ 0 h 6200"/>
                    <a:gd name="T86" fmla="*/ 0 w 8153"/>
                    <a:gd name="T87" fmla="*/ 0 h 6200"/>
                    <a:gd name="T88" fmla="*/ 0 w 8153"/>
                    <a:gd name="T89" fmla="*/ 0 h 6200"/>
                    <a:gd name="T90" fmla="*/ 0 w 8153"/>
                    <a:gd name="T91" fmla="*/ 0 h 6200"/>
                    <a:gd name="T92" fmla="*/ 0 w 8153"/>
                    <a:gd name="T93" fmla="*/ 0 h 6200"/>
                    <a:gd name="T94" fmla="*/ 0 w 8153"/>
                    <a:gd name="T95" fmla="*/ 0 h 6200"/>
                    <a:gd name="T96" fmla="*/ 0 w 8153"/>
                    <a:gd name="T97" fmla="*/ 0 h 6200"/>
                    <a:gd name="T98" fmla="*/ 0 w 8153"/>
                    <a:gd name="T99" fmla="*/ 0 h 6200"/>
                    <a:gd name="T100" fmla="*/ 0 w 8153"/>
                    <a:gd name="T101" fmla="*/ 0 h 6200"/>
                    <a:gd name="T102" fmla="*/ 0 w 8153"/>
                    <a:gd name="T103" fmla="*/ 0 h 6200"/>
                    <a:gd name="T104" fmla="*/ 0 w 8153"/>
                    <a:gd name="T105" fmla="*/ 0 h 6200"/>
                    <a:gd name="T106" fmla="*/ 0 w 8153"/>
                    <a:gd name="T107" fmla="*/ 0 h 6200"/>
                    <a:gd name="T108" fmla="*/ 0 w 8153"/>
                    <a:gd name="T109" fmla="*/ 0 h 6200"/>
                    <a:gd name="T110" fmla="*/ 0 w 8153"/>
                    <a:gd name="T111" fmla="*/ 0 h 6200"/>
                    <a:gd name="T112" fmla="*/ 0 w 8153"/>
                    <a:gd name="T113" fmla="*/ 0 h 6200"/>
                    <a:gd name="T114" fmla="*/ 0 w 8153"/>
                    <a:gd name="T115" fmla="*/ 0 h 620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8153"/>
                    <a:gd name="T175" fmla="*/ 0 h 6200"/>
                    <a:gd name="T176" fmla="*/ 8153 w 8153"/>
                    <a:gd name="T177" fmla="*/ 6200 h 620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8153" h="6200">
                      <a:moveTo>
                        <a:pt x="10" y="2107"/>
                      </a:moveTo>
                      <a:cubicBezTo>
                        <a:pt x="0" y="2234"/>
                        <a:pt x="10" y="2548"/>
                        <a:pt x="23" y="2675"/>
                      </a:cubicBezTo>
                      <a:cubicBezTo>
                        <a:pt x="36" y="2803"/>
                        <a:pt x="53" y="2793"/>
                        <a:pt x="89" y="2871"/>
                      </a:cubicBezTo>
                      <a:cubicBezTo>
                        <a:pt x="125" y="2950"/>
                        <a:pt x="157" y="3005"/>
                        <a:pt x="236" y="3146"/>
                      </a:cubicBezTo>
                      <a:cubicBezTo>
                        <a:pt x="314" y="3286"/>
                        <a:pt x="504" y="3544"/>
                        <a:pt x="557" y="3704"/>
                      </a:cubicBezTo>
                      <a:cubicBezTo>
                        <a:pt x="609" y="3865"/>
                        <a:pt x="580" y="3956"/>
                        <a:pt x="560" y="4116"/>
                      </a:cubicBezTo>
                      <a:cubicBezTo>
                        <a:pt x="540" y="4276"/>
                        <a:pt x="432" y="4528"/>
                        <a:pt x="432" y="4658"/>
                      </a:cubicBezTo>
                      <a:cubicBezTo>
                        <a:pt x="432" y="4789"/>
                        <a:pt x="498" y="4858"/>
                        <a:pt x="557" y="4903"/>
                      </a:cubicBezTo>
                      <a:cubicBezTo>
                        <a:pt x="616" y="4949"/>
                        <a:pt x="727" y="4942"/>
                        <a:pt x="783" y="4939"/>
                      </a:cubicBezTo>
                      <a:cubicBezTo>
                        <a:pt x="838" y="4936"/>
                        <a:pt x="835" y="4907"/>
                        <a:pt x="894" y="4884"/>
                      </a:cubicBezTo>
                      <a:cubicBezTo>
                        <a:pt x="953" y="4861"/>
                        <a:pt x="1058" y="4802"/>
                        <a:pt x="1140" y="4805"/>
                      </a:cubicBezTo>
                      <a:cubicBezTo>
                        <a:pt x="1221" y="4809"/>
                        <a:pt x="1300" y="4858"/>
                        <a:pt x="1385" y="4897"/>
                      </a:cubicBezTo>
                      <a:cubicBezTo>
                        <a:pt x="1470" y="4936"/>
                        <a:pt x="1529" y="5011"/>
                        <a:pt x="1660" y="5050"/>
                      </a:cubicBezTo>
                      <a:cubicBezTo>
                        <a:pt x="1791" y="5089"/>
                        <a:pt x="2034" y="5125"/>
                        <a:pt x="2178" y="5125"/>
                      </a:cubicBezTo>
                      <a:cubicBezTo>
                        <a:pt x="2322" y="5125"/>
                        <a:pt x="2453" y="5129"/>
                        <a:pt x="2521" y="5050"/>
                      </a:cubicBezTo>
                      <a:cubicBezTo>
                        <a:pt x="2590" y="4972"/>
                        <a:pt x="2508" y="4698"/>
                        <a:pt x="2593" y="4658"/>
                      </a:cubicBezTo>
                      <a:cubicBezTo>
                        <a:pt x="2679" y="4619"/>
                        <a:pt x="2960" y="4747"/>
                        <a:pt x="3036" y="4805"/>
                      </a:cubicBezTo>
                      <a:cubicBezTo>
                        <a:pt x="3111" y="4864"/>
                        <a:pt x="3022" y="4949"/>
                        <a:pt x="3039" y="5008"/>
                      </a:cubicBezTo>
                      <a:cubicBezTo>
                        <a:pt x="3055" y="5067"/>
                        <a:pt x="3101" y="5116"/>
                        <a:pt x="3140" y="5152"/>
                      </a:cubicBezTo>
                      <a:cubicBezTo>
                        <a:pt x="3180" y="5187"/>
                        <a:pt x="3248" y="5158"/>
                        <a:pt x="3281" y="5223"/>
                      </a:cubicBezTo>
                      <a:cubicBezTo>
                        <a:pt x="3314" y="5289"/>
                        <a:pt x="3281" y="5452"/>
                        <a:pt x="3330" y="5540"/>
                      </a:cubicBezTo>
                      <a:cubicBezTo>
                        <a:pt x="3379" y="5628"/>
                        <a:pt x="3517" y="5691"/>
                        <a:pt x="3582" y="5762"/>
                      </a:cubicBezTo>
                      <a:cubicBezTo>
                        <a:pt x="3648" y="5834"/>
                        <a:pt x="3651" y="5913"/>
                        <a:pt x="3723" y="5981"/>
                      </a:cubicBezTo>
                      <a:cubicBezTo>
                        <a:pt x="3795" y="6050"/>
                        <a:pt x="3929" y="6171"/>
                        <a:pt x="4018" y="6177"/>
                      </a:cubicBezTo>
                      <a:cubicBezTo>
                        <a:pt x="4106" y="6184"/>
                        <a:pt x="4165" y="6030"/>
                        <a:pt x="4263" y="6030"/>
                      </a:cubicBezTo>
                      <a:cubicBezTo>
                        <a:pt x="4362" y="6030"/>
                        <a:pt x="4519" y="6200"/>
                        <a:pt x="4607" y="6177"/>
                      </a:cubicBezTo>
                      <a:cubicBezTo>
                        <a:pt x="4696" y="6154"/>
                        <a:pt x="4784" y="5968"/>
                        <a:pt x="4804" y="5883"/>
                      </a:cubicBezTo>
                      <a:cubicBezTo>
                        <a:pt x="4823" y="5798"/>
                        <a:pt x="4650" y="5704"/>
                        <a:pt x="4732" y="5664"/>
                      </a:cubicBezTo>
                      <a:cubicBezTo>
                        <a:pt x="4814" y="5625"/>
                        <a:pt x="5079" y="5668"/>
                        <a:pt x="5292" y="5638"/>
                      </a:cubicBezTo>
                      <a:cubicBezTo>
                        <a:pt x="5504" y="5609"/>
                        <a:pt x="5763" y="5527"/>
                        <a:pt x="6009" y="5491"/>
                      </a:cubicBezTo>
                      <a:cubicBezTo>
                        <a:pt x="6254" y="5455"/>
                        <a:pt x="6565" y="5485"/>
                        <a:pt x="6768" y="5419"/>
                      </a:cubicBezTo>
                      <a:cubicBezTo>
                        <a:pt x="6971" y="5354"/>
                        <a:pt x="7115" y="5266"/>
                        <a:pt x="7237" y="5099"/>
                      </a:cubicBezTo>
                      <a:cubicBezTo>
                        <a:pt x="7358" y="4933"/>
                        <a:pt x="7394" y="4645"/>
                        <a:pt x="7505" y="4413"/>
                      </a:cubicBezTo>
                      <a:cubicBezTo>
                        <a:pt x="7616" y="4181"/>
                        <a:pt x="7810" y="3920"/>
                        <a:pt x="7898" y="3704"/>
                      </a:cubicBezTo>
                      <a:cubicBezTo>
                        <a:pt x="7986" y="3489"/>
                        <a:pt x="8153" y="3221"/>
                        <a:pt x="8045" y="3120"/>
                      </a:cubicBezTo>
                      <a:cubicBezTo>
                        <a:pt x="7937" y="3018"/>
                        <a:pt x="7384" y="3103"/>
                        <a:pt x="7250" y="3090"/>
                      </a:cubicBezTo>
                      <a:cubicBezTo>
                        <a:pt x="7115" y="3077"/>
                        <a:pt x="7253" y="3054"/>
                        <a:pt x="7237" y="3045"/>
                      </a:cubicBezTo>
                      <a:cubicBezTo>
                        <a:pt x="7220" y="3035"/>
                        <a:pt x="7237" y="3054"/>
                        <a:pt x="7151" y="3022"/>
                      </a:cubicBezTo>
                      <a:cubicBezTo>
                        <a:pt x="7066" y="2989"/>
                        <a:pt x="6837" y="2888"/>
                        <a:pt x="6726" y="2845"/>
                      </a:cubicBezTo>
                      <a:cubicBezTo>
                        <a:pt x="6614" y="2803"/>
                        <a:pt x="6569" y="2871"/>
                        <a:pt x="6490" y="2773"/>
                      </a:cubicBezTo>
                      <a:cubicBezTo>
                        <a:pt x="6411" y="2675"/>
                        <a:pt x="6375" y="2561"/>
                        <a:pt x="6254" y="2257"/>
                      </a:cubicBezTo>
                      <a:cubicBezTo>
                        <a:pt x="6133" y="1954"/>
                        <a:pt x="5829" y="1251"/>
                        <a:pt x="5766" y="961"/>
                      </a:cubicBezTo>
                      <a:cubicBezTo>
                        <a:pt x="5704" y="670"/>
                        <a:pt x="5901" y="624"/>
                        <a:pt x="5884" y="516"/>
                      </a:cubicBezTo>
                      <a:cubicBezTo>
                        <a:pt x="5868" y="408"/>
                        <a:pt x="5773" y="343"/>
                        <a:pt x="5675" y="304"/>
                      </a:cubicBezTo>
                      <a:cubicBezTo>
                        <a:pt x="5576" y="265"/>
                        <a:pt x="5596" y="324"/>
                        <a:pt x="5292" y="278"/>
                      </a:cubicBezTo>
                      <a:cubicBezTo>
                        <a:pt x="4987" y="232"/>
                        <a:pt x="4165" y="72"/>
                        <a:pt x="3844" y="36"/>
                      </a:cubicBezTo>
                      <a:cubicBezTo>
                        <a:pt x="3523" y="0"/>
                        <a:pt x="3478" y="46"/>
                        <a:pt x="3363" y="59"/>
                      </a:cubicBezTo>
                      <a:cubicBezTo>
                        <a:pt x="3248" y="72"/>
                        <a:pt x="3209" y="98"/>
                        <a:pt x="3150" y="114"/>
                      </a:cubicBezTo>
                      <a:cubicBezTo>
                        <a:pt x="3091" y="131"/>
                        <a:pt x="3189" y="160"/>
                        <a:pt x="3013" y="150"/>
                      </a:cubicBezTo>
                      <a:cubicBezTo>
                        <a:pt x="2836" y="141"/>
                        <a:pt x="2371" y="65"/>
                        <a:pt x="2079" y="52"/>
                      </a:cubicBezTo>
                      <a:cubicBezTo>
                        <a:pt x="1788" y="39"/>
                        <a:pt x="1388" y="0"/>
                        <a:pt x="1267" y="79"/>
                      </a:cubicBezTo>
                      <a:cubicBezTo>
                        <a:pt x="1146" y="157"/>
                        <a:pt x="1339" y="346"/>
                        <a:pt x="1343" y="516"/>
                      </a:cubicBezTo>
                      <a:cubicBezTo>
                        <a:pt x="1346" y="686"/>
                        <a:pt x="1313" y="947"/>
                        <a:pt x="1294" y="1108"/>
                      </a:cubicBezTo>
                      <a:cubicBezTo>
                        <a:pt x="1274" y="1268"/>
                        <a:pt x="1297" y="1385"/>
                        <a:pt x="1218" y="1473"/>
                      </a:cubicBezTo>
                      <a:cubicBezTo>
                        <a:pt x="1140" y="1562"/>
                        <a:pt x="953" y="1601"/>
                        <a:pt x="825" y="1647"/>
                      </a:cubicBezTo>
                      <a:cubicBezTo>
                        <a:pt x="698" y="1692"/>
                        <a:pt x="567" y="1705"/>
                        <a:pt x="445" y="1751"/>
                      </a:cubicBezTo>
                      <a:cubicBezTo>
                        <a:pt x="324" y="1797"/>
                        <a:pt x="161" y="1856"/>
                        <a:pt x="89" y="1914"/>
                      </a:cubicBezTo>
                      <a:cubicBezTo>
                        <a:pt x="17" y="1973"/>
                        <a:pt x="20" y="1980"/>
                        <a:pt x="10" y="2107"/>
                      </a:cubicBezTo>
                    </a:path>
                  </a:pathLst>
                </a:custGeom>
                <a:solidFill>
                  <a:srgbClr val="86B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  <p:sp>
              <p:nvSpPr>
                <p:cNvPr id="108" name="Freeform 22"/>
                <p:cNvSpPr>
                  <a:spLocks/>
                </p:cNvSpPr>
                <p:nvPr/>
              </p:nvSpPr>
              <p:spPr bwMode="auto">
                <a:xfrm>
                  <a:off x="4678" y="1680"/>
                  <a:ext cx="489" cy="372"/>
                </a:xfrm>
                <a:custGeom>
                  <a:avLst/>
                  <a:gdLst>
                    <a:gd name="T0" fmla="*/ 1 w 489"/>
                    <a:gd name="T1" fmla="*/ 126 h 372"/>
                    <a:gd name="T2" fmla="*/ 1 w 489"/>
                    <a:gd name="T3" fmla="*/ 160 h 372"/>
                    <a:gd name="T4" fmla="*/ 5 w 489"/>
                    <a:gd name="T5" fmla="*/ 172 h 372"/>
                    <a:gd name="T6" fmla="*/ 14 w 489"/>
                    <a:gd name="T7" fmla="*/ 188 h 372"/>
                    <a:gd name="T8" fmla="*/ 33 w 489"/>
                    <a:gd name="T9" fmla="*/ 222 h 372"/>
                    <a:gd name="T10" fmla="*/ 34 w 489"/>
                    <a:gd name="T11" fmla="*/ 247 h 372"/>
                    <a:gd name="T12" fmla="*/ 26 w 489"/>
                    <a:gd name="T13" fmla="*/ 279 h 372"/>
                    <a:gd name="T14" fmla="*/ 33 w 489"/>
                    <a:gd name="T15" fmla="*/ 294 h 372"/>
                    <a:gd name="T16" fmla="*/ 47 w 489"/>
                    <a:gd name="T17" fmla="*/ 296 h 372"/>
                    <a:gd name="T18" fmla="*/ 54 w 489"/>
                    <a:gd name="T19" fmla="*/ 293 h 372"/>
                    <a:gd name="T20" fmla="*/ 68 w 489"/>
                    <a:gd name="T21" fmla="*/ 288 h 372"/>
                    <a:gd name="T22" fmla="*/ 83 w 489"/>
                    <a:gd name="T23" fmla="*/ 294 h 372"/>
                    <a:gd name="T24" fmla="*/ 100 w 489"/>
                    <a:gd name="T25" fmla="*/ 303 h 372"/>
                    <a:gd name="T26" fmla="*/ 131 w 489"/>
                    <a:gd name="T27" fmla="*/ 307 h 372"/>
                    <a:gd name="T28" fmla="*/ 151 w 489"/>
                    <a:gd name="T29" fmla="*/ 303 h 372"/>
                    <a:gd name="T30" fmla="*/ 156 w 489"/>
                    <a:gd name="T31" fmla="*/ 279 h 372"/>
                    <a:gd name="T32" fmla="*/ 182 w 489"/>
                    <a:gd name="T33" fmla="*/ 288 h 372"/>
                    <a:gd name="T34" fmla="*/ 182 w 489"/>
                    <a:gd name="T35" fmla="*/ 300 h 372"/>
                    <a:gd name="T36" fmla="*/ 189 w 489"/>
                    <a:gd name="T37" fmla="*/ 309 h 372"/>
                    <a:gd name="T38" fmla="*/ 197 w 489"/>
                    <a:gd name="T39" fmla="*/ 313 h 372"/>
                    <a:gd name="T40" fmla="*/ 200 w 489"/>
                    <a:gd name="T41" fmla="*/ 332 h 372"/>
                    <a:gd name="T42" fmla="*/ 215 w 489"/>
                    <a:gd name="T43" fmla="*/ 345 h 372"/>
                    <a:gd name="T44" fmla="*/ 224 w 489"/>
                    <a:gd name="T45" fmla="*/ 359 h 372"/>
                    <a:gd name="T46" fmla="*/ 241 w 489"/>
                    <a:gd name="T47" fmla="*/ 370 h 372"/>
                    <a:gd name="T48" fmla="*/ 256 w 489"/>
                    <a:gd name="T49" fmla="*/ 362 h 372"/>
                    <a:gd name="T50" fmla="*/ 277 w 489"/>
                    <a:gd name="T51" fmla="*/ 370 h 372"/>
                    <a:gd name="T52" fmla="*/ 288 w 489"/>
                    <a:gd name="T53" fmla="*/ 353 h 372"/>
                    <a:gd name="T54" fmla="*/ 284 w 489"/>
                    <a:gd name="T55" fmla="*/ 340 h 372"/>
                    <a:gd name="T56" fmla="*/ 318 w 489"/>
                    <a:gd name="T57" fmla="*/ 338 h 372"/>
                    <a:gd name="T58" fmla="*/ 361 w 489"/>
                    <a:gd name="T59" fmla="*/ 329 h 372"/>
                    <a:gd name="T60" fmla="*/ 406 w 489"/>
                    <a:gd name="T61" fmla="*/ 325 h 372"/>
                    <a:gd name="T62" fmla="*/ 434 w 489"/>
                    <a:gd name="T63" fmla="*/ 306 h 372"/>
                    <a:gd name="T64" fmla="*/ 451 w 489"/>
                    <a:gd name="T65" fmla="*/ 264 h 372"/>
                    <a:gd name="T66" fmla="*/ 474 w 489"/>
                    <a:gd name="T67" fmla="*/ 222 h 372"/>
                    <a:gd name="T68" fmla="*/ 483 w 489"/>
                    <a:gd name="T69" fmla="*/ 187 h 372"/>
                    <a:gd name="T70" fmla="*/ 435 w 489"/>
                    <a:gd name="T71" fmla="*/ 185 h 372"/>
                    <a:gd name="T72" fmla="*/ 434 w 489"/>
                    <a:gd name="T73" fmla="*/ 182 h 372"/>
                    <a:gd name="T74" fmla="*/ 429 w 489"/>
                    <a:gd name="T75" fmla="*/ 181 h 372"/>
                    <a:gd name="T76" fmla="*/ 404 w 489"/>
                    <a:gd name="T77" fmla="*/ 170 h 372"/>
                    <a:gd name="T78" fmla="*/ 390 w 489"/>
                    <a:gd name="T79" fmla="*/ 166 h 372"/>
                    <a:gd name="T80" fmla="*/ 375 w 489"/>
                    <a:gd name="T81" fmla="*/ 135 h 372"/>
                    <a:gd name="T82" fmla="*/ 346 w 489"/>
                    <a:gd name="T83" fmla="*/ 57 h 372"/>
                    <a:gd name="T84" fmla="*/ 353 w 489"/>
                    <a:gd name="T85" fmla="*/ 31 h 372"/>
                    <a:gd name="T86" fmla="*/ 341 w 489"/>
                    <a:gd name="T87" fmla="*/ 18 h 372"/>
                    <a:gd name="T88" fmla="*/ 318 w 489"/>
                    <a:gd name="T89" fmla="*/ 16 h 372"/>
                    <a:gd name="T90" fmla="*/ 231 w 489"/>
                    <a:gd name="T91" fmla="*/ 2 h 372"/>
                    <a:gd name="T92" fmla="*/ 202 w 489"/>
                    <a:gd name="T93" fmla="*/ 3 h 372"/>
                    <a:gd name="T94" fmla="*/ 189 w 489"/>
                    <a:gd name="T95" fmla="*/ 7 h 372"/>
                    <a:gd name="T96" fmla="*/ 181 w 489"/>
                    <a:gd name="T97" fmla="*/ 9 h 372"/>
                    <a:gd name="T98" fmla="*/ 125 w 489"/>
                    <a:gd name="T99" fmla="*/ 3 h 372"/>
                    <a:gd name="T100" fmla="*/ 76 w 489"/>
                    <a:gd name="T101" fmla="*/ 4 h 372"/>
                    <a:gd name="T102" fmla="*/ 81 w 489"/>
                    <a:gd name="T103" fmla="*/ 31 h 372"/>
                    <a:gd name="T104" fmla="*/ 78 w 489"/>
                    <a:gd name="T105" fmla="*/ 66 h 372"/>
                    <a:gd name="T106" fmla="*/ 73 w 489"/>
                    <a:gd name="T107" fmla="*/ 88 h 372"/>
                    <a:gd name="T108" fmla="*/ 50 w 489"/>
                    <a:gd name="T109" fmla="*/ 99 h 372"/>
                    <a:gd name="T110" fmla="*/ 27 w 489"/>
                    <a:gd name="T111" fmla="*/ 105 h 372"/>
                    <a:gd name="T112" fmla="*/ 5 w 489"/>
                    <a:gd name="T113" fmla="*/ 115 h 372"/>
                    <a:gd name="T114" fmla="*/ 1 w 489"/>
                    <a:gd name="T115" fmla="*/ 126 h 37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89"/>
                    <a:gd name="T175" fmla="*/ 0 h 372"/>
                    <a:gd name="T176" fmla="*/ 489 w 489"/>
                    <a:gd name="T177" fmla="*/ 372 h 37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89" h="372">
                      <a:moveTo>
                        <a:pt x="1" y="126"/>
                      </a:moveTo>
                      <a:cubicBezTo>
                        <a:pt x="0" y="134"/>
                        <a:pt x="1" y="153"/>
                        <a:pt x="1" y="160"/>
                      </a:cubicBezTo>
                      <a:cubicBezTo>
                        <a:pt x="2" y="168"/>
                        <a:pt x="3" y="167"/>
                        <a:pt x="5" y="172"/>
                      </a:cubicBezTo>
                      <a:cubicBezTo>
                        <a:pt x="8" y="177"/>
                        <a:pt x="9" y="180"/>
                        <a:pt x="14" y="188"/>
                      </a:cubicBezTo>
                      <a:cubicBezTo>
                        <a:pt x="19" y="197"/>
                        <a:pt x="30" y="212"/>
                        <a:pt x="33" y="222"/>
                      </a:cubicBezTo>
                      <a:cubicBezTo>
                        <a:pt x="37" y="232"/>
                        <a:pt x="35" y="237"/>
                        <a:pt x="34" y="247"/>
                      </a:cubicBezTo>
                      <a:cubicBezTo>
                        <a:pt x="32" y="256"/>
                        <a:pt x="26" y="271"/>
                        <a:pt x="26" y="279"/>
                      </a:cubicBezTo>
                      <a:cubicBezTo>
                        <a:pt x="26" y="287"/>
                        <a:pt x="30" y="291"/>
                        <a:pt x="33" y="294"/>
                      </a:cubicBezTo>
                      <a:cubicBezTo>
                        <a:pt x="37" y="297"/>
                        <a:pt x="44" y="296"/>
                        <a:pt x="47" y="296"/>
                      </a:cubicBezTo>
                      <a:cubicBezTo>
                        <a:pt x="50" y="296"/>
                        <a:pt x="50" y="294"/>
                        <a:pt x="54" y="293"/>
                      </a:cubicBezTo>
                      <a:cubicBezTo>
                        <a:pt x="57" y="291"/>
                        <a:pt x="64" y="288"/>
                        <a:pt x="68" y="288"/>
                      </a:cubicBezTo>
                      <a:cubicBezTo>
                        <a:pt x="73" y="288"/>
                        <a:pt x="78" y="291"/>
                        <a:pt x="83" y="294"/>
                      </a:cubicBezTo>
                      <a:cubicBezTo>
                        <a:pt x="88" y="296"/>
                        <a:pt x="92" y="300"/>
                        <a:pt x="100" y="303"/>
                      </a:cubicBezTo>
                      <a:cubicBezTo>
                        <a:pt x="108" y="305"/>
                        <a:pt x="122" y="307"/>
                        <a:pt x="131" y="307"/>
                      </a:cubicBezTo>
                      <a:cubicBezTo>
                        <a:pt x="139" y="307"/>
                        <a:pt x="147" y="307"/>
                        <a:pt x="151" y="303"/>
                      </a:cubicBezTo>
                      <a:cubicBezTo>
                        <a:pt x="156" y="298"/>
                        <a:pt x="151" y="282"/>
                        <a:pt x="156" y="279"/>
                      </a:cubicBezTo>
                      <a:cubicBezTo>
                        <a:pt x="161" y="277"/>
                        <a:pt x="178" y="285"/>
                        <a:pt x="182" y="288"/>
                      </a:cubicBezTo>
                      <a:cubicBezTo>
                        <a:pt x="187" y="292"/>
                        <a:pt x="181" y="297"/>
                        <a:pt x="182" y="300"/>
                      </a:cubicBezTo>
                      <a:cubicBezTo>
                        <a:pt x="183" y="304"/>
                        <a:pt x="186" y="307"/>
                        <a:pt x="189" y="309"/>
                      </a:cubicBezTo>
                      <a:cubicBezTo>
                        <a:pt x="191" y="311"/>
                        <a:pt x="195" y="309"/>
                        <a:pt x="197" y="313"/>
                      </a:cubicBezTo>
                      <a:cubicBezTo>
                        <a:pt x="199" y="317"/>
                        <a:pt x="197" y="327"/>
                        <a:pt x="200" y="332"/>
                      </a:cubicBezTo>
                      <a:cubicBezTo>
                        <a:pt x="203" y="337"/>
                        <a:pt x="211" y="341"/>
                        <a:pt x="215" y="345"/>
                      </a:cubicBezTo>
                      <a:cubicBezTo>
                        <a:pt x="219" y="350"/>
                        <a:pt x="219" y="354"/>
                        <a:pt x="224" y="359"/>
                      </a:cubicBezTo>
                      <a:cubicBezTo>
                        <a:pt x="228" y="363"/>
                        <a:pt x="236" y="370"/>
                        <a:pt x="241" y="370"/>
                      </a:cubicBezTo>
                      <a:cubicBezTo>
                        <a:pt x="246" y="371"/>
                        <a:pt x="250" y="362"/>
                        <a:pt x="256" y="362"/>
                      </a:cubicBezTo>
                      <a:cubicBezTo>
                        <a:pt x="262" y="362"/>
                        <a:pt x="271" y="372"/>
                        <a:pt x="277" y="370"/>
                      </a:cubicBezTo>
                      <a:cubicBezTo>
                        <a:pt x="282" y="369"/>
                        <a:pt x="287" y="358"/>
                        <a:pt x="288" y="353"/>
                      </a:cubicBezTo>
                      <a:cubicBezTo>
                        <a:pt x="290" y="348"/>
                        <a:pt x="279" y="342"/>
                        <a:pt x="284" y="340"/>
                      </a:cubicBezTo>
                      <a:cubicBezTo>
                        <a:pt x="289" y="337"/>
                        <a:pt x="305" y="340"/>
                        <a:pt x="318" y="338"/>
                      </a:cubicBezTo>
                      <a:cubicBezTo>
                        <a:pt x="330" y="336"/>
                        <a:pt x="346" y="331"/>
                        <a:pt x="361" y="329"/>
                      </a:cubicBezTo>
                      <a:cubicBezTo>
                        <a:pt x="375" y="327"/>
                        <a:pt x="394" y="329"/>
                        <a:pt x="406" y="325"/>
                      </a:cubicBezTo>
                      <a:cubicBezTo>
                        <a:pt x="418" y="321"/>
                        <a:pt x="427" y="316"/>
                        <a:pt x="434" y="306"/>
                      </a:cubicBezTo>
                      <a:cubicBezTo>
                        <a:pt x="442" y="296"/>
                        <a:pt x="444" y="278"/>
                        <a:pt x="451" y="264"/>
                      </a:cubicBezTo>
                      <a:cubicBezTo>
                        <a:pt x="457" y="251"/>
                        <a:pt x="469" y="235"/>
                        <a:pt x="474" y="222"/>
                      </a:cubicBezTo>
                      <a:cubicBezTo>
                        <a:pt x="479" y="209"/>
                        <a:pt x="489" y="193"/>
                        <a:pt x="483" y="187"/>
                      </a:cubicBezTo>
                      <a:cubicBezTo>
                        <a:pt x="476" y="181"/>
                        <a:pt x="443" y="186"/>
                        <a:pt x="435" y="185"/>
                      </a:cubicBezTo>
                      <a:cubicBezTo>
                        <a:pt x="427" y="184"/>
                        <a:pt x="435" y="183"/>
                        <a:pt x="434" y="182"/>
                      </a:cubicBezTo>
                      <a:cubicBezTo>
                        <a:pt x="433" y="182"/>
                        <a:pt x="434" y="183"/>
                        <a:pt x="429" y="181"/>
                      </a:cubicBezTo>
                      <a:cubicBezTo>
                        <a:pt x="424" y="179"/>
                        <a:pt x="410" y="173"/>
                        <a:pt x="404" y="170"/>
                      </a:cubicBezTo>
                      <a:cubicBezTo>
                        <a:pt x="397" y="168"/>
                        <a:pt x="394" y="172"/>
                        <a:pt x="390" y="166"/>
                      </a:cubicBezTo>
                      <a:cubicBezTo>
                        <a:pt x="385" y="160"/>
                        <a:pt x="383" y="153"/>
                        <a:pt x="375" y="135"/>
                      </a:cubicBezTo>
                      <a:cubicBezTo>
                        <a:pt x="368" y="117"/>
                        <a:pt x="350" y="75"/>
                        <a:pt x="346" y="57"/>
                      </a:cubicBezTo>
                      <a:cubicBezTo>
                        <a:pt x="342" y="40"/>
                        <a:pt x="354" y="37"/>
                        <a:pt x="353" y="31"/>
                      </a:cubicBezTo>
                      <a:cubicBezTo>
                        <a:pt x="352" y="24"/>
                        <a:pt x="347" y="20"/>
                        <a:pt x="341" y="18"/>
                      </a:cubicBezTo>
                      <a:cubicBezTo>
                        <a:pt x="335" y="16"/>
                        <a:pt x="336" y="19"/>
                        <a:pt x="318" y="16"/>
                      </a:cubicBezTo>
                      <a:cubicBezTo>
                        <a:pt x="299" y="14"/>
                        <a:pt x="250" y="4"/>
                        <a:pt x="231" y="2"/>
                      </a:cubicBezTo>
                      <a:cubicBezTo>
                        <a:pt x="212" y="0"/>
                        <a:pt x="209" y="2"/>
                        <a:pt x="202" y="3"/>
                      </a:cubicBezTo>
                      <a:cubicBezTo>
                        <a:pt x="195" y="4"/>
                        <a:pt x="193" y="6"/>
                        <a:pt x="189" y="7"/>
                      </a:cubicBezTo>
                      <a:cubicBezTo>
                        <a:pt x="186" y="8"/>
                        <a:pt x="191" y="9"/>
                        <a:pt x="181" y="9"/>
                      </a:cubicBezTo>
                      <a:cubicBezTo>
                        <a:pt x="170" y="8"/>
                        <a:pt x="142" y="4"/>
                        <a:pt x="125" y="3"/>
                      </a:cubicBezTo>
                      <a:cubicBezTo>
                        <a:pt x="107" y="2"/>
                        <a:pt x="83" y="0"/>
                        <a:pt x="76" y="4"/>
                      </a:cubicBezTo>
                      <a:cubicBezTo>
                        <a:pt x="69" y="9"/>
                        <a:pt x="80" y="20"/>
                        <a:pt x="81" y="31"/>
                      </a:cubicBezTo>
                      <a:cubicBezTo>
                        <a:pt x="81" y="41"/>
                        <a:pt x="79" y="57"/>
                        <a:pt x="78" y="66"/>
                      </a:cubicBezTo>
                      <a:cubicBezTo>
                        <a:pt x="77" y="76"/>
                        <a:pt x="78" y="83"/>
                        <a:pt x="73" y="88"/>
                      </a:cubicBezTo>
                      <a:cubicBezTo>
                        <a:pt x="68" y="93"/>
                        <a:pt x="57" y="96"/>
                        <a:pt x="50" y="99"/>
                      </a:cubicBezTo>
                      <a:cubicBezTo>
                        <a:pt x="42" y="101"/>
                        <a:pt x="34" y="102"/>
                        <a:pt x="27" y="105"/>
                      </a:cubicBezTo>
                      <a:cubicBezTo>
                        <a:pt x="19" y="108"/>
                        <a:pt x="10" y="111"/>
                        <a:pt x="5" y="115"/>
                      </a:cubicBezTo>
                      <a:cubicBezTo>
                        <a:pt x="1" y="118"/>
                        <a:pt x="1" y="118"/>
                        <a:pt x="1" y="126"/>
                      </a:cubicBezTo>
                    </a:path>
                  </a:pathLst>
                </a:custGeom>
                <a:noFill/>
                <a:ln w="6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</p:grpSp>
          <p:grpSp>
            <p:nvGrpSpPr>
              <p:cNvPr id="63" name="Group 26"/>
              <p:cNvGrpSpPr>
                <a:grpSpLocks/>
              </p:cNvGrpSpPr>
              <p:nvPr/>
            </p:nvGrpSpPr>
            <p:grpSpPr bwMode="auto">
              <a:xfrm>
                <a:off x="3891" y="1313"/>
                <a:ext cx="469" cy="489"/>
                <a:chOff x="3891" y="1313"/>
                <a:chExt cx="469" cy="489"/>
              </a:xfrm>
            </p:grpSpPr>
            <p:sp>
              <p:nvSpPr>
                <p:cNvPr id="105" name="Freeform 24"/>
                <p:cNvSpPr>
                  <a:spLocks/>
                </p:cNvSpPr>
                <p:nvPr/>
              </p:nvSpPr>
              <p:spPr bwMode="auto">
                <a:xfrm>
                  <a:off x="3891" y="1313"/>
                  <a:ext cx="469" cy="489"/>
                </a:xfrm>
                <a:custGeom>
                  <a:avLst/>
                  <a:gdLst>
                    <a:gd name="T0" fmla="*/ 0 w 15640"/>
                    <a:gd name="T1" fmla="*/ 0 h 16280"/>
                    <a:gd name="T2" fmla="*/ 0 w 15640"/>
                    <a:gd name="T3" fmla="*/ 0 h 16280"/>
                    <a:gd name="T4" fmla="*/ 0 w 15640"/>
                    <a:gd name="T5" fmla="*/ 0 h 16280"/>
                    <a:gd name="T6" fmla="*/ 0 w 15640"/>
                    <a:gd name="T7" fmla="*/ 0 h 16280"/>
                    <a:gd name="T8" fmla="*/ 0 w 15640"/>
                    <a:gd name="T9" fmla="*/ 0 h 16280"/>
                    <a:gd name="T10" fmla="*/ 0 w 15640"/>
                    <a:gd name="T11" fmla="*/ 0 h 16280"/>
                    <a:gd name="T12" fmla="*/ 0 w 15640"/>
                    <a:gd name="T13" fmla="*/ 0 h 16280"/>
                    <a:gd name="T14" fmla="*/ 0 w 15640"/>
                    <a:gd name="T15" fmla="*/ 0 h 16280"/>
                    <a:gd name="T16" fmla="*/ 0 w 15640"/>
                    <a:gd name="T17" fmla="*/ 0 h 16280"/>
                    <a:gd name="T18" fmla="*/ 0 w 15640"/>
                    <a:gd name="T19" fmla="*/ 0 h 16280"/>
                    <a:gd name="T20" fmla="*/ 0 w 15640"/>
                    <a:gd name="T21" fmla="*/ 0 h 16280"/>
                    <a:gd name="T22" fmla="*/ 0 w 15640"/>
                    <a:gd name="T23" fmla="*/ 0 h 16280"/>
                    <a:gd name="T24" fmla="*/ 0 w 15640"/>
                    <a:gd name="T25" fmla="*/ 0 h 16280"/>
                    <a:gd name="T26" fmla="*/ 0 w 15640"/>
                    <a:gd name="T27" fmla="*/ 0 h 16280"/>
                    <a:gd name="T28" fmla="*/ 0 w 15640"/>
                    <a:gd name="T29" fmla="*/ 0 h 16280"/>
                    <a:gd name="T30" fmla="*/ 0 w 15640"/>
                    <a:gd name="T31" fmla="*/ 0 h 16280"/>
                    <a:gd name="T32" fmla="*/ 0 w 15640"/>
                    <a:gd name="T33" fmla="*/ 0 h 16280"/>
                    <a:gd name="T34" fmla="*/ 0 w 15640"/>
                    <a:gd name="T35" fmla="*/ 0 h 16280"/>
                    <a:gd name="T36" fmla="*/ 0 w 15640"/>
                    <a:gd name="T37" fmla="*/ 0 h 16280"/>
                    <a:gd name="T38" fmla="*/ 0 w 15640"/>
                    <a:gd name="T39" fmla="*/ 0 h 16280"/>
                    <a:gd name="T40" fmla="*/ 0 w 15640"/>
                    <a:gd name="T41" fmla="*/ 0 h 16280"/>
                    <a:gd name="T42" fmla="*/ 0 w 15640"/>
                    <a:gd name="T43" fmla="*/ 0 h 16280"/>
                    <a:gd name="T44" fmla="*/ 0 w 15640"/>
                    <a:gd name="T45" fmla="*/ 0 h 16280"/>
                    <a:gd name="T46" fmla="*/ 0 w 15640"/>
                    <a:gd name="T47" fmla="*/ 0 h 16280"/>
                    <a:gd name="T48" fmla="*/ 0 w 15640"/>
                    <a:gd name="T49" fmla="*/ 0 h 16280"/>
                    <a:gd name="T50" fmla="*/ 0 w 15640"/>
                    <a:gd name="T51" fmla="*/ 0 h 16280"/>
                    <a:gd name="T52" fmla="*/ 0 w 15640"/>
                    <a:gd name="T53" fmla="*/ 0 h 16280"/>
                    <a:gd name="T54" fmla="*/ 0 w 15640"/>
                    <a:gd name="T55" fmla="*/ 0 h 16280"/>
                    <a:gd name="T56" fmla="*/ 0 w 15640"/>
                    <a:gd name="T57" fmla="*/ 0 h 16280"/>
                    <a:gd name="T58" fmla="*/ 0 w 15640"/>
                    <a:gd name="T59" fmla="*/ 0 h 16280"/>
                    <a:gd name="T60" fmla="*/ 0 w 15640"/>
                    <a:gd name="T61" fmla="*/ 0 h 16280"/>
                    <a:gd name="T62" fmla="*/ 0 w 15640"/>
                    <a:gd name="T63" fmla="*/ 0 h 16280"/>
                    <a:gd name="T64" fmla="*/ 0 w 15640"/>
                    <a:gd name="T65" fmla="*/ 0 h 16280"/>
                    <a:gd name="T66" fmla="*/ 0 w 15640"/>
                    <a:gd name="T67" fmla="*/ 0 h 16280"/>
                    <a:gd name="T68" fmla="*/ 0 w 15640"/>
                    <a:gd name="T69" fmla="*/ 0 h 16280"/>
                    <a:gd name="T70" fmla="*/ 0 w 15640"/>
                    <a:gd name="T71" fmla="*/ 0 h 16280"/>
                    <a:gd name="T72" fmla="*/ 0 w 15640"/>
                    <a:gd name="T73" fmla="*/ 0 h 16280"/>
                    <a:gd name="T74" fmla="*/ 0 w 15640"/>
                    <a:gd name="T75" fmla="*/ 0 h 16280"/>
                    <a:gd name="T76" fmla="*/ 0 w 15640"/>
                    <a:gd name="T77" fmla="*/ 0 h 16280"/>
                    <a:gd name="T78" fmla="*/ 0 w 15640"/>
                    <a:gd name="T79" fmla="*/ 0 h 16280"/>
                    <a:gd name="T80" fmla="*/ 0 w 15640"/>
                    <a:gd name="T81" fmla="*/ 0 h 16280"/>
                    <a:gd name="T82" fmla="*/ 0 w 15640"/>
                    <a:gd name="T83" fmla="*/ 0 h 16280"/>
                    <a:gd name="T84" fmla="*/ 0 w 15640"/>
                    <a:gd name="T85" fmla="*/ 0 h 16280"/>
                    <a:gd name="T86" fmla="*/ 0 w 15640"/>
                    <a:gd name="T87" fmla="*/ 0 h 16280"/>
                    <a:gd name="T88" fmla="*/ 0 w 15640"/>
                    <a:gd name="T89" fmla="*/ 0 h 16280"/>
                    <a:gd name="T90" fmla="*/ 0 w 15640"/>
                    <a:gd name="T91" fmla="*/ 0 h 16280"/>
                    <a:gd name="T92" fmla="*/ 0 w 15640"/>
                    <a:gd name="T93" fmla="*/ 0 h 16280"/>
                    <a:gd name="T94" fmla="*/ 0 w 15640"/>
                    <a:gd name="T95" fmla="*/ 0 h 16280"/>
                    <a:gd name="T96" fmla="*/ 0 w 15640"/>
                    <a:gd name="T97" fmla="*/ 0 h 16280"/>
                    <a:gd name="T98" fmla="*/ 0 w 15640"/>
                    <a:gd name="T99" fmla="*/ 0 h 16280"/>
                    <a:gd name="T100" fmla="*/ 0 w 15640"/>
                    <a:gd name="T101" fmla="*/ 0 h 16280"/>
                    <a:gd name="T102" fmla="*/ 0 w 15640"/>
                    <a:gd name="T103" fmla="*/ 0 h 16280"/>
                    <a:gd name="T104" fmla="*/ 0 w 15640"/>
                    <a:gd name="T105" fmla="*/ 0 h 16280"/>
                    <a:gd name="T106" fmla="*/ 0 w 15640"/>
                    <a:gd name="T107" fmla="*/ 0 h 1628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5640"/>
                    <a:gd name="T163" fmla="*/ 0 h 16280"/>
                    <a:gd name="T164" fmla="*/ 15640 w 15640"/>
                    <a:gd name="T165" fmla="*/ 16280 h 1628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5640" h="16280">
                      <a:moveTo>
                        <a:pt x="13976" y="15164"/>
                      </a:moveTo>
                      <a:cubicBezTo>
                        <a:pt x="13779" y="15229"/>
                        <a:pt x="13150" y="15203"/>
                        <a:pt x="12934" y="15229"/>
                      </a:cubicBezTo>
                      <a:cubicBezTo>
                        <a:pt x="12718" y="15255"/>
                        <a:pt x="12737" y="15294"/>
                        <a:pt x="12665" y="15321"/>
                      </a:cubicBezTo>
                      <a:cubicBezTo>
                        <a:pt x="12593" y="15347"/>
                        <a:pt x="12685" y="15366"/>
                        <a:pt x="12488" y="15386"/>
                      </a:cubicBezTo>
                      <a:cubicBezTo>
                        <a:pt x="12292" y="15405"/>
                        <a:pt x="11741" y="15392"/>
                        <a:pt x="11479" y="15432"/>
                      </a:cubicBezTo>
                      <a:cubicBezTo>
                        <a:pt x="11217" y="15471"/>
                        <a:pt x="11099" y="15484"/>
                        <a:pt x="10929" y="15608"/>
                      </a:cubicBezTo>
                      <a:cubicBezTo>
                        <a:pt x="10758" y="15732"/>
                        <a:pt x="10568" y="16111"/>
                        <a:pt x="10437" y="16196"/>
                      </a:cubicBezTo>
                      <a:cubicBezTo>
                        <a:pt x="10306" y="16280"/>
                        <a:pt x="10208" y="16183"/>
                        <a:pt x="10162" y="16124"/>
                      </a:cubicBezTo>
                      <a:cubicBezTo>
                        <a:pt x="10116" y="16065"/>
                        <a:pt x="10287" y="16196"/>
                        <a:pt x="10162" y="15830"/>
                      </a:cubicBezTo>
                      <a:cubicBezTo>
                        <a:pt x="10038" y="15464"/>
                        <a:pt x="9854" y="14243"/>
                        <a:pt x="9409" y="13943"/>
                      </a:cubicBezTo>
                      <a:cubicBezTo>
                        <a:pt x="8963" y="13642"/>
                        <a:pt x="8111" y="14021"/>
                        <a:pt x="7489" y="14041"/>
                      </a:cubicBezTo>
                      <a:cubicBezTo>
                        <a:pt x="6866" y="14060"/>
                        <a:pt x="6008" y="13949"/>
                        <a:pt x="5674" y="14041"/>
                      </a:cubicBezTo>
                      <a:cubicBezTo>
                        <a:pt x="5340" y="14132"/>
                        <a:pt x="5746" y="14472"/>
                        <a:pt x="5477" y="14576"/>
                      </a:cubicBezTo>
                      <a:cubicBezTo>
                        <a:pt x="5209" y="14681"/>
                        <a:pt x="4619" y="14674"/>
                        <a:pt x="4049" y="14674"/>
                      </a:cubicBezTo>
                      <a:cubicBezTo>
                        <a:pt x="3479" y="14674"/>
                        <a:pt x="2444" y="14713"/>
                        <a:pt x="2038" y="14576"/>
                      </a:cubicBezTo>
                      <a:cubicBezTo>
                        <a:pt x="1631" y="14439"/>
                        <a:pt x="1828" y="14067"/>
                        <a:pt x="1592" y="13845"/>
                      </a:cubicBezTo>
                      <a:cubicBezTo>
                        <a:pt x="1356" y="13623"/>
                        <a:pt x="727" y="13525"/>
                        <a:pt x="609" y="13250"/>
                      </a:cubicBezTo>
                      <a:cubicBezTo>
                        <a:pt x="491" y="12976"/>
                        <a:pt x="832" y="12552"/>
                        <a:pt x="904" y="12219"/>
                      </a:cubicBezTo>
                      <a:cubicBezTo>
                        <a:pt x="976" y="11886"/>
                        <a:pt x="1042" y="11487"/>
                        <a:pt x="1055" y="11246"/>
                      </a:cubicBezTo>
                      <a:cubicBezTo>
                        <a:pt x="1068" y="11004"/>
                        <a:pt x="1035" y="10913"/>
                        <a:pt x="1002" y="10756"/>
                      </a:cubicBezTo>
                      <a:cubicBezTo>
                        <a:pt x="970" y="10599"/>
                        <a:pt x="917" y="10469"/>
                        <a:pt x="858" y="10318"/>
                      </a:cubicBezTo>
                      <a:cubicBezTo>
                        <a:pt x="799" y="10168"/>
                        <a:pt x="701" y="10044"/>
                        <a:pt x="662" y="9874"/>
                      </a:cubicBezTo>
                      <a:cubicBezTo>
                        <a:pt x="622" y="9704"/>
                        <a:pt x="707" y="9417"/>
                        <a:pt x="609" y="9287"/>
                      </a:cubicBezTo>
                      <a:cubicBezTo>
                        <a:pt x="511" y="9156"/>
                        <a:pt x="144" y="9169"/>
                        <a:pt x="72" y="9091"/>
                      </a:cubicBezTo>
                      <a:cubicBezTo>
                        <a:pt x="0" y="9012"/>
                        <a:pt x="137" y="8921"/>
                        <a:pt x="170" y="8797"/>
                      </a:cubicBezTo>
                      <a:cubicBezTo>
                        <a:pt x="203" y="8673"/>
                        <a:pt x="262" y="8490"/>
                        <a:pt x="268" y="8359"/>
                      </a:cubicBezTo>
                      <a:cubicBezTo>
                        <a:pt x="275" y="8229"/>
                        <a:pt x="183" y="8183"/>
                        <a:pt x="216" y="8013"/>
                      </a:cubicBezTo>
                      <a:cubicBezTo>
                        <a:pt x="249" y="7843"/>
                        <a:pt x="406" y="7530"/>
                        <a:pt x="465" y="7327"/>
                      </a:cubicBezTo>
                      <a:cubicBezTo>
                        <a:pt x="524" y="7125"/>
                        <a:pt x="557" y="6968"/>
                        <a:pt x="563" y="6792"/>
                      </a:cubicBezTo>
                      <a:cubicBezTo>
                        <a:pt x="570" y="6616"/>
                        <a:pt x="452" y="6341"/>
                        <a:pt x="511" y="6250"/>
                      </a:cubicBezTo>
                      <a:cubicBezTo>
                        <a:pt x="570" y="6159"/>
                        <a:pt x="740" y="6256"/>
                        <a:pt x="904" y="6250"/>
                      </a:cubicBezTo>
                      <a:cubicBezTo>
                        <a:pt x="1068" y="6243"/>
                        <a:pt x="1350" y="6270"/>
                        <a:pt x="1494" y="6204"/>
                      </a:cubicBezTo>
                      <a:cubicBezTo>
                        <a:pt x="1638" y="6139"/>
                        <a:pt x="1821" y="5969"/>
                        <a:pt x="1789" y="5858"/>
                      </a:cubicBezTo>
                      <a:cubicBezTo>
                        <a:pt x="1756" y="5747"/>
                        <a:pt x="1389" y="5643"/>
                        <a:pt x="1297" y="5519"/>
                      </a:cubicBezTo>
                      <a:cubicBezTo>
                        <a:pt x="1205" y="5394"/>
                        <a:pt x="1251" y="5244"/>
                        <a:pt x="1251" y="5101"/>
                      </a:cubicBezTo>
                      <a:cubicBezTo>
                        <a:pt x="1251" y="4957"/>
                        <a:pt x="1192" y="4728"/>
                        <a:pt x="1297" y="4637"/>
                      </a:cubicBezTo>
                      <a:cubicBezTo>
                        <a:pt x="1402" y="4546"/>
                        <a:pt x="1749" y="4585"/>
                        <a:pt x="1887" y="4539"/>
                      </a:cubicBezTo>
                      <a:cubicBezTo>
                        <a:pt x="2024" y="4493"/>
                        <a:pt x="2110" y="4461"/>
                        <a:pt x="2136" y="4343"/>
                      </a:cubicBezTo>
                      <a:cubicBezTo>
                        <a:pt x="2162" y="4226"/>
                        <a:pt x="1965" y="4023"/>
                        <a:pt x="2038" y="3827"/>
                      </a:cubicBezTo>
                      <a:cubicBezTo>
                        <a:pt x="2110" y="3631"/>
                        <a:pt x="2444" y="3272"/>
                        <a:pt x="2581" y="3168"/>
                      </a:cubicBezTo>
                      <a:cubicBezTo>
                        <a:pt x="2719" y="3063"/>
                        <a:pt x="2798" y="3311"/>
                        <a:pt x="2870" y="3213"/>
                      </a:cubicBezTo>
                      <a:cubicBezTo>
                        <a:pt x="2942" y="3115"/>
                        <a:pt x="2974" y="2743"/>
                        <a:pt x="3020" y="2580"/>
                      </a:cubicBezTo>
                      <a:cubicBezTo>
                        <a:pt x="3066" y="2417"/>
                        <a:pt x="3053" y="2358"/>
                        <a:pt x="3164" y="2234"/>
                      </a:cubicBezTo>
                      <a:cubicBezTo>
                        <a:pt x="3276" y="2110"/>
                        <a:pt x="3603" y="1986"/>
                        <a:pt x="3708" y="1842"/>
                      </a:cubicBezTo>
                      <a:cubicBezTo>
                        <a:pt x="3813" y="1698"/>
                        <a:pt x="3852" y="1509"/>
                        <a:pt x="3807" y="1352"/>
                      </a:cubicBezTo>
                      <a:cubicBezTo>
                        <a:pt x="3761" y="1196"/>
                        <a:pt x="3472" y="1078"/>
                        <a:pt x="3413" y="915"/>
                      </a:cubicBezTo>
                      <a:cubicBezTo>
                        <a:pt x="3355" y="751"/>
                        <a:pt x="3420" y="516"/>
                        <a:pt x="3459" y="373"/>
                      </a:cubicBezTo>
                      <a:cubicBezTo>
                        <a:pt x="3499" y="229"/>
                        <a:pt x="3545" y="66"/>
                        <a:pt x="3656" y="33"/>
                      </a:cubicBezTo>
                      <a:cubicBezTo>
                        <a:pt x="3767" y="0"/>
                        <a:pt x="3925" y="131"/>
                        <a:pt x="4147" y="177"/>
                      </a:cubicBezTo>
                      <a:cubicBezTo>
                        <a:pt x="4370" y="222"/>
                        <a:pt x="4770" y="275"/>
                        <a:pt x="4986" y="327"/>
                      </a:cubicBezTo>
                      <a:cubicBezTo>
                        <a:pt x="5202" y="379"/>
                        <a:pt x="5359" y="418"/>
                        <a:pt x="5464" y="477"/>
                      </a:cubicBezTo>
                      <a:cubicBezTo>
                        <a:pt x="5569" y="536"/>
                        <a:pt x="5556" y="608"/>
                        <a:pt x="5622" y="667"/>
                      </a:cubicBezTo>
                      <a:cubicBezTo>
                        <a:pt x="5687" y="725"/>
                        <a:pt x="5759" y="791"/>
                        <a:pt x="5871" y="817"/>
                      </a:cubicBezTo>
                      <a:cubicBezTo>
                        <a:pt x="5982" y="843"/>
                        <a:pt x="6165" y="823"/>
                        <a:pt x="6310" y="817"/>
                      </a:cubicBezTo>
                      <a:cubicBezTo>
                        <a:pt x="6454" y="810"/>
                        <a:pt x="6578" y="771"/>
                        <a:pt x="6755" y="765"/>
                      </a:cubicBezTo>
                      <a:cubicBezTo>
                        <a:pt x="6932" y="758"/>
                        <a:pt x="7227" y="751"/>
                        <a:pt x="7391" y="765"/>
                      </a:cubicBezTo>
                      <a:cubicBezTo>
                        <a:pt x="7554" y="778"/>
                        <a:pt x="7613" y="817"/>
                        <a:pt x="7738" y="862"/>
                      </a:cubicBezTo>
                      <a:cubicBezTo>
                        <a:pt x="7862" y="908"/>
                        <a:pt x="8066" y="960"/>
                        <a:pt x="8131" y="1058"/>
                      </a:cubicBezTo>
                      <a:cubicBezTo>
                        <a:pt x="8197" y="1156"/>
                        <a:pt x="8138" y="1326"/>
                        <a:pt x="8131" y="1450"/>
                      </a:cubicBezTo>
                      <a:cubicBezTo>
                        <a:pt x="8124" y="1574"/>
                        <a:pt x="8131" y="1672"/>
                        <a:pt x="8079" y="1796"/>
                      </a:cubicBezTo>
                      <a:cubicBezTo>
                        <a:pt x="8026" y="1920"/>
                        <a:pt x="7875" y="2064"/>
                        <a:pt x="7836" y="2188"/>
                      </a:cubicBezTo>
                      <a:cubicBezTo>
                        <a:pt x="7797" y="2312"/>
                        <a:pt x="7817" y="2384"/>
                        <a:pt x="7836" y="2528"/>
                      </a:cubicBezTo>
                      <a:cubicBezTo>
                        <a:pt x="7856" y="2671"/>
                        <a:pt x="7875" y="2900"/>
                        <a:pt x="7934" y="3070"/>
                      </a:cubicBezTo>
                      <a:cubicBezTo>
                        <a:pt x="7993" y="3239"/>
                        <a:pt x="8111" y="3435"/>
                        <a:pt x="8177" y="3559"/>
                      </a:cubicBezTo>
                      <a:cubicBezTo>
                        <a:pt x="8242" y="3684"/>
                        <a:pt x="8242" y="3697"/>
                        <a:pt x="8328" y="3827"/>
                      </a:cubicBezTo>
                      <a:cubicBezTo>
                        <a:pt x="8413" y="3958"/>
                        <a:pt x="8603" y="4213"/>
                        <a:pt x="8708" y="4356"/>
                      </a:cubicBezTo>
                      <a:cubicBezTo>
                        <a:pt x="8812" y="4500"/>
                        <a:pt x="8845" y="4565"/>
                        <a:pt x="8950" y="4689"/>
                      </a:cubicBezTo>
                      <a:cubicBezTo>
                        <a:pt x="9055" y="4813"/>
                        <a:pt x="9186" y="5107"/>
                        <a:pt x="9356" y="5101"/>
                      </a:cubicBezTo>
                      <a:cubicBezTo>
                        <a:pt x="9527" y="5094"/>
                        <a:pt x="9874" y="4774"/>
                        <a:pt x="9979" y="4637"/>
                      </a:cubicBezTo>
                      <a:cubicBezTo>
                        <a:pt x="10084" y="4500"/>
                        <a:pt x="9920" y="4265"/>
                        <a:pt x="9979" y="4291"/>
                      </a:cubicBezTo>
                      <a:cubicBezTo>
                        <a:pt x="10038" y="4317"/>
                        <a:pt x="10221" y="4644"/>
                        <a:pt x="10339" y="4781"/>
                      </a:cubicBezTo>
                      <a:cubicBezTo>
                        <a:pt x="10457" y="4918"/>
                        <a:pt x="10555" y="5048"/>
                        <a:pt x="10686" y="5101"/>
                      </a:cubicBezTo>
                      <a:cubicBezTo>
                        <a:pt x="10817" y="5153"/>
                        <a:pt x="10988" y="5055"/>
                        <a:pt x="11125" y="5101"/>
                      </a:cubicBezTo>
                      <a:cubicBezTo>
                        <a:pt x="11263" y="5146"/>
                        <a:pt x="11381" y="5368"/>
                        <a:pt x="11518" y="5368"/>
                      </a:cubicBezTo>
                      <a:cubicBezTo>
                        <a:pt x="11656" y="5368"/>
                        <a:pt x="11826" y="5146"/>
                        <a:pt x="11964" y="5101"/>
                      </a:cubicBezTo>
                      <a:cubicBezTo>
                        <a:pt x="12102" y="5055"/>
                        <a:pt x="12193" y="5172"/>
                        <a:pt x="12357" y="5101"/>
                      </a:cubicBezTo>
                      <a:cubicBezTo>
                        <a:pt x="12521" y="5029"/>
                        <a:pt x="12796" y="4761"/>
                        <a:pt x="12947" y="4683"/>
                      </a:cubicBezTo>
                      <a:cubicBezTo>
                        <a:pt x="13098" y="4604"/>
                        <a:pt x="13150" y="4611"/>
                        <a:pt x="13248" y="4624"/>
                      </a:cubicBezTo>
                      <a:cubicBezTo>
                        <a:pt x="13347" y="4637"/>
                        <a:pt x="13464" y="4702"/>
                        <a:pt x="13537" y="4781"/>
                      </a:cubicBezTo>
                      <a:cubicBezTo>
                        <a:pt x="13609" y="4859"/>
                        <a:pt x="13648" y="5016"/>
                        <a:pt x="13681" y="5101"/>
                      </a:cubicBezTo>
                      <a:cubicBezTo>
                        <a:pt x="13713" y="5186"/>
                        <a:pt x="13772" y="5212"/>
                        <a:pt x="13740" y="5290"/>
                      </a:cubicBezTo>
                      <a:cubicBezTo>
                        <a:pt x="13707" y="5368"/>
                        <a:pt x="13602" y="5479"/>
                        <a:pt x="13484" y="5564"/>
                      </a:cubicBezTo>
                      <a:cubicBezTo>
                        <a:pt x="13366" y="5649"/>
                        <a:pt x="13124" y="5714"/>
                        <a:pt x="13045" y="5812"/>
                      </a:cubicBezTo>
                      <a:cubicBezTo>
                        <a:pt x="12967" y="5910"/>
                        <a:pt x="13058" y="6061"/>
                        <a:pt x="12993" y="6152"/>
                      </a:cubicBezTo>
                      <a:cubicBezTo>
                        <a:pt x="12927" y="6243"/>
                        <a:pt x="12783" y="6302"/>
                        <a:pt x="12665" y="6361"/>
                      </a:cubicBezTo>
                      <a:cubicBezTo>
                        <a:pt x="12547" y="6420"/>
                        <a:pt x="12351" y="6361"/>
                        <a:pt x="12305" y="6498"/>
                      </a:cubicBezTo>
                      <a:cubicBezTo>
                        <a:pt x="12259" y="6635"/>
                        <a:pt x="12344" y="7027"/>
                        <a:pt x="12403" y="7184"/>
                      </a:cubicBezTo>
                      <a:cubicBezTo>
                        <a:pt x="12462" y="7341"/>
                        <a:pt x="12528" y="7321"/>
                        <a:pt x="12652" y="7425"/>
                      </a:cubicBezTo>
                      <a:cubicBezTo>
                        <a:pt x="12777" y="7530"/>
                        <a:pt x="12986" y="7687"/>
                        <a:pt x="13143" y="7817"/>
                      </a:cubicBezTo>
                      <a:cubicBezTo>
                        <a:pt x="13301" y="7948"/>
                        <a:pt x="13425" y="8078"/>
                        <a:pt x="13582" y="8209"/>
                      </a:cubicBezTo>
                      <a:cubicBezTo>
                        <a:pt x="13740" y="8340"/>
                        <a:pt x="13976" y="8477"/>
                        <a:pt x="14093" y="8588"/>
                      </a:cubicBezTo>
                      <a:cubicBezTo>
                        <a:pt x="14211" y="8699"/>
                        <a:pt x="14257" y="8758"/>
                        <a:pt x="14270" y="8882"/>
                      </a:cubicBezTo>
                      <a:cubicBezTo>
                        <a:pt x="14284" y="9006"/>
                        <a:pt x="14238" y="9215"/>
                        <a:pt x="14172" y="9339"/>
                      </a:cubicBezTo>
                      <a:cubicBezTo>
                        <a:pt x="14107" y="9463"/>
                        <a:pt x="13949" y="9515"/>
                        <a:pt x="13877" y="9633"/>
                      </a:cubicBezTo>
                      <a:cubicBezTo>
                        <a:pt x="13805" y="9750"/>
                        <a:pt x="13707" y="9920"/>
                        <a:pt x="13733" y="10024"/>
                      </a:cubicBezTo>
                      <a:cubicBezTo>
                        <a:pt x="13759" y="10129"/>
                        <a:pt x="13930" y="10162"/>
                        <a:pt x="14028" y="10266"/>
                      </a:cubicBezTo>
                      <a:cubicBezTo>
                        <a:pt x="14126" y="10371"/>
                        <a:pt x="14218" y="10560"/>
                        <a:pt x="14323" y="10658"/>
                      </a:cubicBezTo>
                      <a:cubicBezTo>
                        <a:pt x="14428" y="10756"/>
                        <a:pt x="14526" y="10762"/>
                        <a:pt x="14664" y="10854"/>
                      </a:cubicBezTo>
                      <a:cubicBezTo>
                        <a:pt x="14801" y="10945"/>
                        <a:pt x="15030" y="11037"/>
                        <a:pt x="15155" y="11200"/>
                      </a:cubicBezTo>
                      <a:cubicBezTo>
                        <a:pt x="15279" y="11363"/>
                        <a:pt x="15338" y="11572"/>
                        <a:pt x="15404" y="11833"/>
                      </a:cubicBezTo>
                      <a:cubicBezTo>
                        <a:pt x="15469" y="12095"/>
                        <a:pt x="15640" y="12545"/>
                        <a:pt x="15548" y="12767"/>
                      </a:cubicBezTo>
                      <a:cubicBezTo>
                        <a:pt x="15456" y="12989"/>
                        <a:pt x="15011" y="13100"/>
                        <a:pt x="14834" y="13179"/>
                      </a:cubicBezTo>
                      <a:cubicBezTo>
                        <a:pt x="14657" y="13257"/>
                        <a:pt x="14598" y="13237"/>
                        <a:pt x="14467" y="13250"/>
                      </a:cubicBezTo>
                      <a:cubicBezTo>
                        <a:pt x="14336" y="13263"/>
                        <a:pt x="14093" y="13185"/>
                        <a:pt x="14028" y="13250"/>
                      </a:cubicBezTo>
                      <a:cubicBezTo>
                        <a:pt x="13962" y="13316"/>
                        <a:pt x="14054" y="13492"/>
                        <a:pt x="14074" y="13649"/>
                      </a:cubicBezTo>
                      <a:cubicBezTo>
                        <a:pt x="14093" y="13805"/>
                        <a:pt x="14100" y="13982"/>
                        <a:pt x="14126" y="14184"/>
                      </a:cubicBezTo>
                      <a:cubicBezTo>
                        <a:pt x="14152" y="14387"/>
                        <a:pt x="14257" y="14687"/>
                        <a:pt x="14231" y="14850"/>
                      </a:cubicBezTo>
                      <a:cubicBezTo>
                        <a:pt x="14205" y="15014"/>
                        <a:pt x="14028" y="15098"/>
                        <a:pt x="13976" y="15164"/>
                      </a:cubicBezTo>
                    </a:path>
                  </a:pathLst>
                </a:custGeom>
                <a:solidFill>
                  <a:srgbClr val="86B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  <p:sp>
              <p:nvSpPr>
                <p:cNvPr id="106" name="Freeform 25"/>
                <p:cNvSpPr>
                  <a:spLocks/>
                </p:cNvSpPr>
                <p:nvPr/>
              </p:nvSpPr>
              <p:spPr bwMode="auto">
                <a:xfrm>
                  <a:off x="3891" y="1313"/>
                  <a:ext cx="469" cy="489"/>
                </a:xfrm>
                <a:custGeom>
                  <a:avLst/>
                  <a:gdLst>
                    <a:gd name="T0" fmla="*/ 388 w 469"/>
                    <a:gd name="T1" fmla="*/ 457 h 489"/>
                    <a:gd name="T2" fmla="*/ 374 w 469"/>
                    <a:gd name="T3" fmla="*/ 462 h 489"/>
                    <a:gd name="T4" fmla="*/ 328 w 469"/>
                    <a:gd name="T5" fmla="*/ 469 h 489"/>
                    <a:gd name="T6" fmla="*/ 305 w 469"/>
                    <a:gd name="T7" fmla="*/ 484 h 489"/>
                    <a:gd name="T8" fmla="*/ 282 w 469"/>
                    <a:gd name="T9" fmla="*/ 419 h 489"/>
                    <a:gd name="T10" fmla="*/ 170 w 469"/>
                    <a:gd name="T11" fmla="*/ 421 h 489"/>
                    <a:gd name="T12" fmla="*/ 121 w 469"/>
                    <a:gd name="T13" fmla="*/ 440 h 489"/>
                    <a:gd name="T14" fmla="*/ 47 w 469"/>
                    <a:gd name="T15" fmla="*/ 416 h 489"/>
                    <a:gd name="T16" fmla="*/ 27 w 469"/>
                    <a:gd name="T17" fmla="*/ 367 h 489"/>
                    <a:gd name="T18" fmla="*/ 30 w 469"/>
                    <a:gd name="T19" fmla="*/ 323 h 489"/>
                    <a:gd name="T20" fmla="*/ 19 w 469"/>
                    <a:gd name="T21" fmla="*/ 296 h 489"/>
                    <a:gd name="T22" fmla="*/ 2 w 469"/>
                    <a:gd name="T23" fmla="*/ 273 h 489"/>
                    <a:gd name="T24" fmla="*/ 8 w 469"/>
                    <a:gd name="T25" fmla="*/ 251 h 489"/>
                    <a:gd name="T26" fmla="*/ 14 w 469"/>
                    <a:gd name="T27" fmla="*/ 220 h 489"/>
                    <a:gd name="T28" fmla="*/ 15 w 469"/>
                    <a:gd name="T29" fmla="*/ 188 h 489"/>
                    <a:gd name="T30" fmla="*/ 44 w 469"/>
                    <a:gd name="T31" fmla="*/ 186 h 489"/>
                    <a:gd name="T32" fmla="*/ 39 w 469"/>
                    <a:gd name="T33" fmla="*/ 166 h 489"/>
                    <a:gd name="T34" fmla="*/ 39 w 469"/>
                    <a:gd name="T35" fmla="*/ 139 h 489"/>
                    <a:gd name="T36" fmla="*/ 64 w 469"/>
                    <a:gd name="T37" fmla="*/ 131 h 489"/>
                    <a:gd name="T38" fmla="*/ 77 w 469"/>
                    <a:gd name="T39" fmla="*/ 95 h 489"/>
                    <a:gd name="T40" fmla="*/ 90 w 469"/>
                    <a:gd name="T41" fmla="*/ 78 h 489"/>
                    <a:gd name="T42" fmla="*/ 111 w 469"/>
                    <a:gd name="T43" fmla="*/ 55 h 489"/>
                    <a:gd name="T44" fmla="*/ 102 w 469"/>
                    <a:gd name="T45" fmla="*/ 28 h 489"/>
                    <a:gd name="T46" fmla="*/ 109 w 469"/>
                    <a:gd name="T47" fmla="*/ 1 h 489"/>
                    <a:gd name="T48" fmla="*/ 149 w 469"/>
                    <a:gd name="T49" fmla="*/ 10 h 489"/>
                    <a:gd name="T50" fmla="*/ 168 w 469"/>
                    <a:gd name="T51" fmla="*/ 20 h 489"/>
                    <a:gd name="T52" fmla="*/ 189 w 469"/>
                    <a:gd name="T53" fmla="*/ 25 h 489"/>
                    <a:gd name="T54" fmla="*/ 221 w 469"/>
                    <a:gd name="T55" fmla="*/ 23 h 489"/>
                    <a:gd name="T56" fmla="*/ 244 w 469"/>
                    <a:gd name="T57" fmla="*/ 32 h 489"/>
                    <a:gd name="T58" fmla="*/ 242 w 469"/>
                    <a:gd name="T59" fmla="*/ 54 h 489"/>
                    <a:gd name="T60" fmla="*/ 235 w 469"/>
                    <a:gd name="T61" fmla="*/ 76 h 489"/>
                    <a:gd name="T62" fmla="*/ 245 w 469"/>
                    <a:gd name="T63" fmla="*/ 107 h 489"/>
                    <a:gd name="T64" fmla="*/ 261 w 469"/>
                    <a:gd name="T65" fmla="*/ 131 h 489"/>
                    <a:gd name="T66" fmla="*/ 280 w 469"/>
                    <a:gd name="T67" fmla="*/ 153 h 489"/>
                    <a:gd name="T68" fmla="*/ 299 w 469"/>
                    <a:gd name="T69" fmla="*/ 129 h 489"/>
                    <a:gd name="T70" fmla="*/ 320 w 469"/>
                    <a:gd name="T71" fmla="*/ 153 h 489"/>
                    <a:gd name="T72" fmla="*/ 345 w 469"/>
                    <a:gd name="T73" fmla="*/ 161 h 489"/>
                    <a:gd name="T74" fmla="*/ 370 w 469"/>
                    <a:gd name="T75" fmla="*/ 153 h 489"/>
                    <a:gd name="T76" fmla="*/ 397 w 469"/>
                    <a:gd name="T77" fmla="*/ 139 h 489"/>
                    <a:gd name="T78" fmla="*/ 410 w 469"/>
                    <a:gd name="T79" fmla="*/ 153 h 489"/>
                    <a:gd name="T80" fmla="*/ 404 w 469"/>
                    <a:gd name="T81" fmla="*/ 167 h 489"/>
                    <a:gd name="T82" fmla="*/ 390 w 469"/>
                    <a:gd name="T83" fmla="*/ 185 h 489"/>
                    <a:gd name="T84" fmla="*/ 369 w 469"/>
                    <a:gd name="T85" fmla="*/ 195 h 489"/>
                    <a:gd name="T86" fmla="*/ 379 w 469"/>
                    <a:gd name="T87" fmla="*/ 223 h 489"/>
                    <a:gd name="T88" fmla="*/ 407 w 469"/>
                    <a:gd name="T89" fmla="*/ 247 h 489"/>
                    <a:gd name="T90" fmla="*/ 428 w 469"/>
                    <a:gd name="T91" fmla="*/ 267 h 489"/>
                    <a:gd name="T92" fmla="*/ 416 w 469"/>
                    <a:gd name="T93" fmla="*/ 289 h 489"/>
                    <a:gd name="T94" fmla="*/ 421 w 469"/>
                    <a:gd name="T95" fmla="*/ 308 h 489"/>
                    <a:gd name="T96" fmla="*/ 440 w 469"/>
                    <a:gd name="T97" fmla="*/ 326 h 489"/>
                    <a:gd name="T98" fmla="*/ 462 w 469"/>
                    <a:gd name="T99" fmla="*/ 355 h 489"/>
                    <a:gd name="T100" fmla="*/ 445 w 469"/>
                    <a:gd name="T101" fmla="*/ 396 h 489"/>
                    <a:gd name="T102" fmla="*/ 421 w 469"/>
                    <a:gd name="T103" fmla="*/ 398 h 489"/>
                    <a:gd name="T104" fmla="*/ 424 w 469"/>
                    <a:gd name="T105" fmla="*/ 426 h 489"/>
                    <a:gd name="T106" fmla="*/ 419 w 469"/>
                    <a:gd name="T107" fmla="*/ 455 h 48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69"/>
                    <a:gd name="T163" fmla="*/ 0 h 489"/>
                    <a:gd name="T164" fmla="*/ 469 w 469"/>
                    <a:gd name="T165" fmla="*/ 489 h 48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69" h="489">
                      <a:moveTo>
                        <a:pt x="419" y="455"/>
                      </a:moveTo>
                      <a:cubicBezTo>
                        <a:pt x="413" y="457"/>
                        <a:pt x="394" y="456"/>
                        <a:pt x="388" y="457"/>
                      </a:cubicBezTo>
                      <a:cubicBezTo>
                        <a:pt x="381" y="458"/>
                        <a:pt x="382" y="459"/>
                        <a:pt x="380" y="460"/>
                      </a:cubicBezTo>
                      <a:cubicBezTo>
                        <a:pt x="378" y="461"/>
                        <a:pt x="380" y="461"/>
                        <a:pt x="374" y="462"/>
                      </a:cubicBezTo>
                      <a:cubicBezTo>
                        <a:pt x="368" y="462"/>
                        <a:pt x="352" y="462"/>
                        <a:pt x="344" y="463"/>
                      </a:cubicBezTo>
                      <a:cubicBezTo>
                        <a:pt x="336" y="464"/>
                        <a:pt x="333" y="465"/>
                        <a:pt x="328" y="469"/>
                      </a:cubicBezTo>
                      <a:cubicBezTo>
                        <a:pt x="322" y="472"/>
                        <a:pt x="317" y="484"/>
                        <a:pt x="313" y="486"/>
                      </a:cubicBezTo>
                      <a:cubicBezTo>
                        <a:pt x="309" y="489"/>
                        <a:pt x="306" y="486"/>
                        <a:pt x="305" y="484"/>
                      </a:cubicBezTo>
                      <a:cubicBezTo>
                        <a:pt x="303" y="482"/>
                        <a:pt x="308" y="486"/>
                        <a:pt x="305" y="475"/>
                      </a:cubicBezTo>
                      <a:cubicBezTo>
                        <a:pt x="301" y="464"/>
                        <a:pt x="295" y="428"/>
                        <a:pt x="282" y="419"/>
                      </a:cubicBezTo>
                      <a:cubicBezTo>
                        <a:pt x="269" y="410"/>
                        <a:pt x="243" y="421"/>
                        <a:pt x="224" y="421"/>
                      </a:cubicBezTo>
                      <a:cubicBezTo>
                        <a:pt x="206" y="422"/>
                        <a:pt x="180" y="419"/>
                        <a:pt x="170" y="421"/>
                      </a:cubicBezTo>
                      <a:cubicBezTo>
                        <a:pt x="160" y="424"/>
                        <a:pt x="172" y="434"/>
                        <a:pt x="164" y="438"/>
                      </a:cubicBezTo>
                      <a:cubicBezTo>
                        <a:pt x="156" y="441"/>
                        <a:pt x="138" y="440"/>
                        <a:pt x="121" y="440"/>
                      </a:cubicBezTo>
                      <a:cubicBezTo>
                        <a:pt x="104" y="440"/>
                        <a:pt x="73" y="442"/>
                        <a:pt x="61" y="438"/>
                      </a:cubicBezTo>
                      <a:cubicBezTo>
                        <a:pt x="49" y="433"/>
                        <a:pt x="54" y="422"/>
                        <a:pt x="47" y="416"/>
                      </a:cubicBezTo>
                      <a:cubicBezTo>
                        <a:pt x="40" y="409"/>
                        <a:pt x="21" y="406"/>
                        <a:pt x="18" y="398"/>
                      </a:cubicBezTo>
                      <a:cubicBezTo>
                        <a:pt x="14" y="390"/>
                        <a:pt x="25" y="377"/>
                        <a:pt x="27" y="367"/>
                      </a:cubicBezTo>
                      <a:cubicBezTo>
                        <a:pt x="29" y="357"/>
                        <a:pt x="31" y="345"/>
                        <a:pt x="31" y="338"/>
                      </a:cubicBezTo>
                      <a:cubicBezTo>
                        <a:pt x="32" y="330"/>
                        <a:pt x="31" y="328"/>
                        <a:pt x="30" y="323"/>
                      </a:cubicBezTo>
                      <a:cubicBezTo>
                        <a:pt x="29" y="318"/>
                        <a:pt x="27" y="314"/>
                        <a:pt x="25" y="310"/>
                      </a:cubicBezTo>
                      <a:cubicBezTo>
                        <a:pt x="24" y="305"/>
                        <a:pt x="21" y="302"/>
                        <a:pt x="19" y="296"/>
                      </a:cubicBezTo>
                      <a:cubicBezTo>
                        <a:pt x="18" y="291"/>
                        <a:pt x="21" y="283"/>
                        <a:pt x="18" y="279"/>
                      </a:cubicBezTo>
                      <a:cubicBezTo>
                        <a:pt x="15" y="275"/>
                        <a:pt x="4" y="275"/>
                        <a:pt x="2" y="273"/>
                      </a:cubicBezTo>
                      <a:cubicBezTo>
                        <a:pt x="0" y="271"/>
                        <a:pt x="4" y="268"/>
                        <a:pt x="5" y="264"/>
                      </a:cubicBezTo>
                      <a:cubicBezTo>
                        <a:pt x="6" y="260"/>
                        <a:pt x="7" y="255"/>
                        <a:pt x="8" y="251"/>
                      </a:cubicBezTo>
                      <a:cubicBezTo>
                        <a:pt x="8" y="247"/>
                        <a:pt x="5" y="246"/>
                        <a:pt x="6" y="241"/>
                      </a:cubicBezTo>
                      <a:cubicBezTo>
                        <a:pt x="7" y="236"/>
                        <a:pt x="12" y="226"/>
                        <a:pt x="14" y="220"/>
                      </a:cubicBezTo>
                      <a:cubicBezTo>
                        <a:pt x="15" y="214"/>
                        <a:pt x="16" y="209"/>
                        <a:pt x="16" y="204"/>
                      </a:cubicBezTo>
                      <a:cubicBezTo>
                        <a:pt x="17" y="199"/>
                        <a:pt x="13" y="190"/>
                        <a:pt x="15" y="188"/>
                      </a:cubicBezTo>
                      <a:cubicBezTo>
                        <a:pt x="17" y="185"/>
                        <a:pt x="22" y="188"/>
                        <a:pt x="27" y="188"/>
                      </a:cubicBezTo>
                      <a:cubicBezTo>
                        <a:pt x="32" y="188"/>
                        <a:pt x="40" y="188"/>
                        <a:pt x="44" y="186"/>
                      </a:cubicBezTo>
                      <a:cubicBezTo>
                        <a:pt x="49" y="184"/>
                        <a:pt x="54" y="179"/>
                        <a:pt x="53" y="176"/>
                      </a:cubicBezTo>
                      <a:cubicBezTo>
                        <a:pt x="52" y="173"/>
                        <a:pt x="41" y="170"/>
                        <a:pt x="39" y="166"/>
                      </a:cubicBezTo>
                      <a:cubicBezTo>
                        <a:pt x="36" y="162"/>
                        <a:pt x="37" y="158"/>
                        <a:pt x="37" y="153"/>
                      </a:cubicBezTo>
                      <a:cubicBezTo>
                        <a:pt x="37" y="149"/>
                        <a:pt x="35" y="142"/>
                        <a:pt x="39" y="139"/>
                      </a:cubicBezTo>
                      <a:cubicBezTo>
                        <a:pt x="42" y="137"/>
                        <a:pt x="52" y="138"/>
                        <a:pt x="56" y="136"/>
                      </a:cubicBezTo>
                      <a:cubicBezTo>
                        <a:pt x="60" y="135"/>
                        <a:pt x="63" y="134"/>
                        <a:pt x="64" y="131"/>
                      </a:cubicBezTo>
                      <a:cubicBezTo>
                        <a:pt x="64" y="127"/>
                        <a:pt x="59" y="121"/>
                        <a:pt x="61" y="115"/>
                      </a:cubicBezTo>
                      <a:cubicBezTo>
                        <a:pt x="63" y="109"/>
                        <a:pt x="73" y="98"/>
                        <a:pt x="77" y="95"/>
                      </a:cubicBezTo>
                      <a:cubicBezTo>
                        <a:pt x="81" y="92"/>
                        <a:pt x="84" y="100"/>
                        <a:pt x="86" y="97"/>
                      </a:cubicBezTo>
                      <a:cubicBezTo>
                        <a:pt x="88" y="94"/>
                        <a:pt x="89" y="83"/>
                        <a:pt x="90" y="78"/>
                      </a:cubicBezTo>
                      <a:cubicBezTo>
                        <a:pt x="92" y="73"/>
                        <a:pt x="91" y="71"/>
                        <a:pt x="95" y="67"/>
                      </a:cubicBezTo>
                      <a:cubicBezTo>
                        <a:pt x="98" y="64"/>
                        <a:pt x="108" y="60"/>
                        <a:pt x="111" y="55"/>
                      </a:cubicBezTo>
                      <a:cubicBezTo>
                        <a:pt x="114" y="51"/>
                        <a:pt x="115" y="45"/>
                        <a:pt x="114" y="41"/>
                      </a:cubicBezTo>
                      <a:cubicBezTo>
                        <a:pt x="112" y="36"/>
                        <a:pt x="104" y="33"/>
                        <a:pt x="102" y="28"/>
                      </a:cubicBezTo>
                      <a:cubicBezTo>
                        <a:pt x="100" y="23"/>
                        <a:pt x="102" y="16"/>
                        <a:pt x="103" y="11"/>
                      </a:cubicBezTo>
                      <a:cubicBezTo>
                        <a:pt x="105" y="7"/>
                        <a:pt x="106" y="2"/>
                        <a:pt x="109" y="1"/>
                      </a:cubicBezTo>
                      <a:cubicBezTo>
                        <a:pt x="113" y="0"/>
                        <a:pt x="117" y="4"/>
                        <a:pt x="124" y="6"/>
                      </a:cubicBezTo>
                      <a:cubicBezTo>
                        <a:pt x="131" y="7"/>
                        <a:pt x="143" y="8"/>
                        <a:pt x="149" y="10"/>
                      </a:cubicBezTo>
                      <a:cubicBezTo>
                        <a:pt x="156" y="12"/>
                        <a:pt x="160" y="13"/>
                        <a:pt x="164" y="15"/>
                      </a:cubicBezTo>
                      <a:cubicBezTo>
                        <a:pt x="167" y="16"/>
                        <a:pt x="166" y="18"/>
                        <a:pt x="168" y="20"/>
                      </a:cubicBezTo>
                      <a:cubicBezTo>
                        <a:pt x="170" y="22"/>
                        <a:pt x="172" y="24"/>
                        <a:pt x="176" y="25"/>
                      </a:cubicBezTo>
                      <a:cubicBezTo>
                        <a:pt x="179" y="26"/>
                        <a:pt x="185" y="25"/>
                        <a:pt x="189" y="25"/>
                      </a:cubicBezTo>
                      <a:cubicBezTo>
                        <a:pt x="193" y="25"/>
                        <a:pt x="197" y="23"/>
                        <a:pt x="202" y="23"/>
                      </a:cubicBezTo>
                      <a:cubicBezTo>
                        <a:pt x="208" y="23"/>
                        <a:pt x="216" y="23"/>
                        <a:pt x="221" y="23"/>
                      </a:cubicBezTo>
                      <a:cubicBezTo>
                        <a:pt x="226" y="24"/>
                        <a:pt x="228" y="25"/>
                        <a:pt x="232" y="26"/>
                      </a:cubicBezTo>
                      <a:cubicBezTo>
                        <a:pt x="236" y="27"/>
                        <a:pt x="242" y="29"/>
                        <a:pt x="244" y="32"/>
                      </a:cubicBezTo>
                      <a:cubicBezTo>
                        <a:pt x="246" y="35"/>
                        <a:pt x="244" y="40"/>
                        <a:pt x="244" y="44"/>
                      </a:cubicBezTo>
                      <a:cubicBezTo>
                        <a:pt x="243" y="47"/>
                        <a:pt x="244" y="50"/>
                        <a:pt x="242" y="54"/>
                      </a:cubicBezTo>
                      <a:cubicBezTo>
                        <a:pt x="240" y="58"/>
                        <a:pt x="236" y="62"/>
                        <a:pt x="235" y="66"/>
                      </a:cubicBezTo>
                      <a:cubicBezTo>
                        <a:pt x="234" y="70"/>
                        <a:pt x="234" y="72"/>
                        <a:pt x="235" y="76"/>
                      </a:cubicBezTo>
                      <a:cubicBezTo>
                        <a:pt x="235" y="80"/>
                        <a:pt x="236" y="87"/>
                        <a:pt x="238" y="92"/>
                      </a:cubicBezTo>
                      <a:cubicBezTo>
                        <a:pt x="239" y="97"/>
                        <a:pt x="243" y="103"/>
                        <a:pt x="245" y="107"/>
                      </a:cubicBezTo>
                      <a:cubicBezTo>
                        <a:pt x="247" y="111"/>
                        <a:pt x="247" y="111"/>
                        <a:pt x="250" y="115"/>
                      </a:cubicBezTo>
                      <a:cubicBezTo>
                        <a:pt x="252" y="119"/>
                        <a:pt x="258" y="127"/>
                        <a:pt x="261" y="131"/>
                      </a:cubicBezTo>
                      <a:cubicBezTo>
                        <a:pt x="264" y="135"/>
                        <a:pt x="265" y="137"/>
                        <a:pt x="268" y="141"/>
                      </a:cubicBezTo>
                      <a:cubicBezTo>
                        <a:pt x="271" y="145"/>
                        <a:pt x="275" y="153"/>
                        <a:pt x="280" y="153"/>
                      </a:cubicBezTo>
                      <a:cubicBezTo>
                        <a:pt x="285" y="153"/>
                        <a:pt x="296" y="143"/>
                        <a:pt x="299" y="139"/>
                      </a:cubicBezTo>
                      <a:cubicBezTo>
                        <a:pt x="302" y="135"/>
                        <a:pt x="297" y="128"/>
                        <a:pt x="299" y="129"/>
                      </a:cubicBezTo>
                      <a:cubicBezTo>
                        <a:pt x="301" y="130"/>
                        <a:pt x="306" y="140"/>
                        <a:pt x="310" y="144"/>
                      </a:cubicBezTo>
                      <a:cubicBezTo>
                        <a:pt x="313" y="148"/>
                        <a:pt x="316" y="152"/>
                        <a:pt x="320" y="153"/>
                      </a:cubicBezTo>
                      <a:cubicBezTo>
                        <a:pt x="324" y="155"/>
                        <a:pt x="329" y="152"/>
                        <a:pt x="333" y="153"/>
                      </a:cubicBezTo>
                      <a:cubicBezTo>
                        <a:pt x="338" y="155"/>
                        <a:pt x="341" y="161"/>
                        <a:pt x="345" y="161"/>
                      </a:cubicBezTo>
                      <a:cubicBezTo>
                        <a:pt x="349" y="161"/>
                        <a:pt x="354" y="155"/>
                        <a:pt x="359" y="153"/>
                      </a:cubicBezTo>
                      <a:cubicBezTo>
                        <a:pt x="363" y="152"/>
                        <a:pt x="365" y="155"/>
                        <a:pt x="370" y="153"/>
                      </a:cubicBezTo>
                      <a:cubicBezTo>
                        <a:pt x="375" y="151"/>
                        <a:pt x="384" y="143"/>
                        <a:pt x="388" y="141"/>
                      </a:cubicBezTo>
                      <a:cubicBezTo>
                        <a:pt x="393" y="138"/>
                        <a:pt x="394" y="139"/>
                        <a:pt x="397" y="139"/>
                      </a:cubicBezTo>
                      <a:cubicBezTo>
                        <a:pt x="400" y="139"/>
                        <a:pt x="404" y="141"/>
                        <a:pt x="406" y="144"/>
                      </a:cubicBezTo>
                      <a:cubicBezTo>
                        <a:pt x="408" y="146"/>
                        <a:pt x="409" y="151"/>
                        <a:pt x="410" y="153"/>
                      </a:cubicBezTo>
                      <a:cubicBezTo>
                        <a:pt x="411" y="156"/>
                        <a:pt x="413" y="157"/>
                        <a:pt x="412" y="159"/>
                      </a:cubicBezTo>
                      <a:cubicBezTo>
                        <a:pt x="411" y="161"/>
                        <a:pt x="408" y="165"/>
                        <a:pt x="404" y="167"/>
                      </a:cubicBezTo>
                      <a:cubicBezTo>
                        <a:pt x="401" y="170"/>
                        <a:pt x="393" y="172"/>
                        <a:pt x="391" y="175"/>
                      </a:cubicBezTo>
                      <a:cubicBezTo>
                        <a:pt x="389" y="178"/>
                        <a:pt x="391" y="182"/>
                        <a:pt x="390" y="185"/>
                      </a:cubicBezTo>
                      <a:cubicBezTo>
                        <a:pt x="388" y="188"/>
                        <a:pt x="383" y="189"/>
                        <a:pt x="380" y="191"/>
                      </a:cubicBezTo>
                      <a:cubicBezTo>
                        <a:pt x="376" y="193"/>
                        <a:pt x="370" y="191"/>
                        <a:pt x="369" y="195"/>
                      </a:cubicBezTo>
                      <a:cubicBezTo>
                        <a:pt x="367" y="199"/>
                        <a:pt x="370" y="211"/>
                        <a:pt x="372" y="216"/>
                      </a:cubicBezTo>
                      <a:cubicBezTo>
                        <a:pt x="374" y="220"/>
                        <a:pt x="376" y="220"/>
                        <a:pt x="379" y="223"/>
                      </a:cubicBezTo>
                      <a:cubicBezTo>
                        <a:pt x="383" y="226"/>
                        <a:pt x="389" y="231"/>
                        <a:pt x="394" y="235"/>
                      </a:cubicBezTo>
                      <a:cubicBezTo>
                        <a:pt x="399" y="239"/>
                        <a:pt x="402" y="243"/>
                        <a:pt x="407" y="247"/>
                      </a:cubicBezTo>
                      <a:cubicBezTo>
                        <a:pt x="412" y="250"/>
                        <a:pt x="419" y="255"/>
                        <a:pt x="423" y="258"/>
                      </a:cubicBezTo>
                      <a:cubicBezTo>
                        <a:pt x="426" y="261"/>
                        <a:pt x="427" y="263"/>
                        <a:pt x="428" y="267"/>
                      </a:cubicBezTo>
                      <a:cubicBezTo>
                        <a:pt x="428" y="270"/>
                        <a:pt x="427" y="277"/>
                        <a:pt x="425" y="280"/>
                      </a:cubicBezTo>
                      <a:cubicBezTo>
                        <a:pt x="423" y="284"/>
                        <a:pt x="418" y="286"/>
                        <a:pt x="416" y="289"/>
                      </a:cubicBezTo>
                      <a:cubicBezTo>
                        <a:pt x="414" y="293"/>
                        <a:pt x="411" y="298"/>
                        <a:pt x="412" y="301"/>
                      </a:cubicBezTo>
                      <a:cubicBezTo>
                        <a:pt x="412" y="304"/>
                        <a:pt x="418" y="305"/>
                        <a:pt x="421" y="308"/>
                      </a:cubicBezTo>
                      <a:cubicBezTo>
                        <a:pt x="424" y="311"/>
                        <a:pt x="426" y="317"/>
                        <a:pt x="429" y="320"/>
                      </a:cubicBezTo>
                      <a:cubicBezTo>
                        <a:pt x="433" y="323"/>
                        <a:pt x="436" y="323"/>
                        <a:pt x="440" y="326"/>
                      </a:cubicBezTo>
                      <a:cubicBezTo>
                        <a:pt x="444" y="329"/>
                        <a:pt x="451" y="331"/>
                        <a:pt x="454" y="336"/>
                      </a:cubicBezTo>
                      <a:cubicBezTo>
                        <a:pt x="458" y="341"/>
                        <a:pt x="460" y="347"/>
                        <a:pt x="462" y="355"/>
                      </a:cubicBezTo>
                      <a:cubicBezTo>
                        <a:pt x="464" y="363"/>
                        <a:pt x="469" y="377"/>
                        <a:pt x="466" y="383"/>
                      </a:cubicBezTo>
                      <a:cubicBezTo>
                        <a:pt x="463" y="390"/>
                        <a:pt x="450" y="393"/>
                        <a:pt x="445" y="396"/>
                      </a:cubicBezTo>
                      <a:cubicBezTo>
                        <a:pt x="439" y="398"/>
                        <a:pt x="438" y="397"/>
                        <a:pt x="434" y="398"/>
                      </a:cubicBezTo>
                      <a:cubicBezTo>
                        <a:pt x="430" y="398"/>
                        <a:pt x="423" y="396"/>
                        <a:pt x="421" y="398"/>
                      </a:cubicBezTo>
                      <a:cubicBezTo>
                        <a:pt x="419" y="400"/>
                        <a:pt x="421" y="405"/>
                        <a:pt x="422" y="410"/>
                      </a:cubicBezTo>
                      <a:cubicBezTo>
                        <a:pt x="423" y="414"/>
                        <a:pt x="423" y="420"/>
                        <a:pt x="424" y="426"/>
                      </a:cubicBezTo>
                      <a:cubicBezTo>
                        <a:pt x="424" y="432"/>
                        <a:pt x="427" y="441"/>
                        <a:pt x="427" y="446"/>
                      </a:cubicBezTo>
                      <a:cubicBezTo>
                        <a:pt x="426" y="451"/>
                        <a:pt x="421" y="453"/>
                        <a:pt x="419" y="455"/>
                      </a:cubicBezTo>
                    </a:path>
                  </a:pathLst>
                </a:custGeom>
                <a:noFill/>
                <a:ln w="6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</p:grpSp>
          <p:grpSp>
            <p:nvGrpSpPr>
              <p:cNvPr id="64" name="Group 29"/>
              <p:cNvGrpSpPr>
                <a:grpSpLocks/>
              </p:cNvGrpSpPr>
              <p:nvPr/>
            </p:nvGrpSpPr>
            <p:grpSpPr bwMode="auto">
              <a:xfrm>
                <a:off x="4266" y="1607"/>
                <a:ext cx="500" cy="405"/>
                <a:chOff x="4266" y="1607"/>
                <a:chExt cx="500" cy="405"/>
              </a:xfrm>
            </p:grpSpPr>
            <p:sp>
              <p:nvSpPr>
                <p:cNvPr id="103" name="Freeform 27"/>
                <p:cNvSpPr>
                  <a:spLocks/>
                </p:cNvSpPr>
                <p:nvPr/>
              </p:nvSpPr>
              <p:spPr bwMode="auto">
                <a:xfrm>
                  <a:off x="4266" y="1607"/>
                  <a:ext cx="500" cy="405"/>
                </a:xfrm>
                <a:custGeom>
                  <a:avLst/>
                  <a:gdLst>
                    <a:gd name="T0" fmla="*/ 0 w 8327"/>
                    <a:gd name="T1" fmla="*/ 0 h 6753"/>
                    <a:gd name="T2" fmla="*/ 0 w 8327"/>
                    <a:gd name="T3" fmla="*/ 0 h 6753"/>
                    <a:gd name="T4" fmla="*/ 0 w 8327"/>
                    <a:gd name="T5" fmla="*/ 0 h 6753"/>
                    <a:gd name="T6" fmla="*/ 0 w 8327"/>
                    <a:gd name="T7" fmla="*/ 0 h 6753"/>
                    <a:gd name="T8" fmla="*/ 0 w 8327"/>
                    <a:gd name="T9" fmla="*/ 0 h 6753"/>
                    <a:gd name="T10" fmla="*/ 0 w 8327"/>
                    <a:gd name="T11" fmla="*/ 0 h 6753"/>
                    <a:gd name="T12" fmla="*/ 0 w 8327"/>
                    <a:gd name="T13" fmla="*/ 0 h 6753"/>
                    <a:gd name="T14" fmla="*/ 0 w 8327"/>
                    <a:gd name="T15" fmla="*/ 0 h 6753"/>
                    <a:gd name="T16" fmla="*/ 0 w 8327"/>
                    <a:gd name="T17" fmla="*/ 0 h 6753"/>
                    <a:gd name="T18" fmla="*/ 0 w 8327"/>
                    <a:gd name="T19" fmla="*/ 0 h 6753"/>
                    <a:gd name="T20" fmla="*/ 0 w 8327"/>
                    <a:gd name="T21" fmla="*/ 0 h 6753"/>
                    <a:gd name="T22" fmla="*/ 0 w 8327"/>
                    <a:gd name="T23" fmla="*/ 0 h 6753"/>
                    <a:gd name="T24" fmla="*/ 0 w 8327"/>
                    <a:gd name="T25" fmla="*/ 0 h 6753"/>
                    <a:gd name="T26" fmla="*/ 0 w 8327"/>
                    <a:gd name="T27" fmla="*/ 0 h 6753"/>
                    <a:gd name="T28" fmla="*/ 0 w 8327"/>
                    <a:gd name="T29" fmla="*/ 0 h 6753"/>
                    <a:gd name="T30" fmla="*/ 0 w 8327"/>
                    <a:gd name="T31" fmla="*/ 0 h 6753"/>
                    <a:gd name="T32" fmla="*/ 0 w 8327"/>
                    <a:gd name="T33" fmla="*/ 0 h 6753"/>
                    <a:gd name="T34" fmla="*/ 0 w 8327"/>
                    <a:gd name="T35" fmla="*/ 0 h 6753"/>
                    <a:gd name="T36" fmla="*/ 0 w 8327"/>
                    <a:gd name="T37" fmla="*/ 0 h 6753"/>
                    <a:gd name="T38" fmla="*/ 0 w 8327"/>
                    <a:gd name="T39" fmla="*/ 0 h 6753"/>
                    <a:gd name="T40" fmla="*/ 0 w 8327"/>
                    <a:gd name="T41" fmla="*/ 0 h 6753"/>
                    <a:gd name="T42" fmla="*/ 0 w 8327"/>
                    <a:gd name="T43" fmla="*/ 0 h 6753"/>
                    <a:gd name="T44" fmla="*/ 0 w 8327"/>
                    <a:gd name="T45" fmla="*/ 0 h 6753"/>
                    <a:gd name="T46" fmla="*/ 0 w 8327"/>
                    <a:gd name="T47" fmla="*/ 0 h 6753"/>
                    <a:gd name="T48" fmla="*/ 0 w 8327"/>
                    <a:gd name="T49" fmla="*/ 0 h 6753"/>
                    <a:gd name="T50" fmla="*/ 0 w 8327"/>
                    <a:gd name="T51" fmla="*/ 0 h 6753"/>
                    <a:gd name="T52" fmla="*/ 0 w 8327"/>
                    <a:gd name="T53" fmla="*/ 0 h 6753"/>
                    <a:gd name="T54" fmla="*/ 0 w 8327"/>
                    <a:gd name="T55" fmla="*/ 0 h 6753"/>
                    <a:gd name="T56" fmla="*/ 0 w 8327"/>
                    <a:gd name="T57" fmla="*/ 0 h 6753"/>
                    <a:gd name="T58" fmla="*/ 0 w 8327"/>
                    <a:gd name="T59" fmla="*/ 0 h 6753"/>
                    <a:gd name="T60" fmla="*/ 0 w 8327"/>
                    <a:gd name="T61" fmla="*/ 0 h 6753"/>
                    <a:gd name="T62" fmla="*/ 0 w 8327"/>
                    <a:gd name="T63" fmla="*/ 0 h 6753"/>
                    <a:gd name="T64" fmla="*/ 0 w 8327"/>
                    <a:gd name="T65" fmla="*/ 0 h 6753"/>
                    <a:gd name="T66" fmla="*/ 0 w 8327"/>
                    <a:gd name="T67" fmla="*/ 0 h 6753"/>
                    <a:gd name="T68" fmla="*/ 0 w 8327"/>
                    <a:gd name="T69" fmla="*/ 0 h 6753"/>
                    <a:gd name="T70" fmla="*/ 0 w 8327"/>
                    <a:gd name="T71" fmla="*/ 0 h 6753"/>
                    <a:gd name="T72" fmla="*/ 0 w 8327"/>
                    <a:gd name="T73" fmla="*/ 0 h 6753"/>
                    <a:gd name="T74" fmla="*/ 0 w 8327"/>
                    <a:gd name="T75" fmla="*/ 0 h 675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327"/>
                    <a:gd name="T115" fmla="*/ 0 h 6753"/>
                    <a:gd name="T116" fmla="*/ 8327 w 8327"/>
                    <a:gd name="T117" fmla="*/ 6753 h 675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327" h="6753">
                      <a:moveTo>
                        <a:pt x="3461" y="6534"/>
                      </a:moveTo>
                      <a:cubicBezTo>
                        <a:pt x="3419" y="6587"/>
                        <a:pt x="3298" y="6688"/>
                        <a:pt x="3219" y="6720"/>
                      </a:cubicBezTo>
                      <a:cubicBezTo>
                        <a:pt x="3141" y="6753"/>
                        <a:pt x="3062" y="6740"/>
                        <a:pt x="2987" y="6730"/>
                      </a:cubicBezTo>
                      <a:cubicBezTo>
                        <a:pt x="2911" y="6720"/>
                        <a:pt x="2879" y="6701"/>
                        <a:pt x="2771" y="6665"/>
                      </a:cubicBezTo>
                      <a:cubicBezTo>
                        <a:pt x="2663" y="6629"/>
                        <a:pt x="2430" y="6587"/>
                        <a:pt x="2335" y="6508"/>
                      </a:cubicBezTo>
                      <a:cubicBezTo>
                        <a:pt x="2240" y="6430"/>
                        <a:pt x="2250" y="6283"/>
                        <a:pt x="2207" y="6192"/>
                      </a:cubicBezTo>
                      <a:cubicBezTo>
                        <a:pt x="2165" y="6100"/>
                        <a:pt x="2132" y="6205"/>
                        <a:pt x="2086" y="5970"/>
                      </a:cubicBezTo>
                      <a:cubicBezTo>
                        <a:pt x="2040" y="5735"/>
                        <a:pt x="2021" y="5004"/>
                        <a:pt x="1939" y="4772"/>
                      </a:cubicBezTo>
                      <a:cubicBezTo>
                        <a:pt x="1857" y="4540"/>
                        <a:pt x="1759" y="4694"/>
                        <a:pt x="1598" y="4576"/>
                      </a:cubicBezTo>
                      <a:cubicBezTo>
                        <a:pt x="1438" y="4459"/>
                        <a:pt x="1133" y="4126"/>
                        <a:pt x="979" y="4060"/>
                      </a:cubicBezTo>
                      <a:cubicBezTo>
                        <a:pt x="826" y="3995"/>
                        <a:pt x="773" y="4184"/>
                        <a:pt x="685" y="4184"/>
                      </a:cubicBezTo>
                      <a:cubicBezTo>
                        <a:pt x="596" y="4184"/>
                        <a:pt x="488" y="4161"/>
                        <a:pt x="439" y="4060"/>
                      </a:cubicBezTo>
                      <a:cubicBezTo>
                        <a:pt x="390" y="3959"/>
                        <a:pt x="433" y="3721"/>
                        <a:pt x="380" y="3580"/>
                      </a:cubicBezTo>
                      <a:cubicBezTo>
                        <a:pt x="328" y="3440"/>
                        <a:pt x="171" y="3365"/>
                        <a:pt x="122" y="3225"/>
                      </a:cubicBezTo>
                      <a:cubicBezTo>
                        <a:pt x="73" y="3084"/>
                        <a:pt x="0" y="2823"/>
                        <a:pt x="95" y="2738"/>
                      </a:cubicBezTo>
                      <a:cubicBezTo>
                        <a:pt x="190" y="2653"/>
                        <a:pt x="557" y="2755"/>
                        <a:pt x="685" y="2715"/>
                      </a:cubicBezTo>
                      <a:cubicBezTo>
                        <a:pt x="813" y="2676"/>
                        <a:pt x="845" y="2657"/>
                        <a:pt x="858" y="2494"/>
                      </a:cubicBezTo>
                      <a:cubicBezTo>
                        <a:pt x="871" y="2330"/>
                        <a:pt x="724" y="1860"/>
                        <a:pt x="760" y="1733"/>
                      </a:cubicBezTo>
                      <a:cubicBezTo>
                        <a:pt x="796" y="1606"/>
                        <a:pt x="960" y="1772"/>
                        <a:pt x="1078" y="1733"/>
                      </a:cubicBezTo>
                      <a:cubicBezTo>
                        <a:pt x="1196" y="1694"/>
                        <a:pt x="1415" y="1622"/>
                        <a:pt x="1471" y="1495"/>
                      </a:cubicBezTo>
                      <a:cubicBezTo>
                        <a:pt x="1526" y="1367"/>
                        <a:pt x="1467" y="1123"/>
                        <a:pt x="1422" y="976"/>
                      </a:cubicBezTo>
                      <a:cubicBezTo>
                        <a:pt x="1376" y="829"/>
                        <a:pt x="1232" y="721"/>
                        <a:pt x="1202" y="610"/>
                      </a:cubicBezTo>
                      <a:cubicBezTo>
                        <a:pt x="1173" y="499"/>
                        <a:pt x="1186" y="365"/>
                        <a:pt x="1251" y="316"/>
                      </a:cubicBezTo>
                      <a:cubicBezTo>
                        <a:pt x="1317" y="267"/>
                        <a:pt x="1503" y="365"/>
                        <a:pt x="1598" y="316"/>
                      </a:cubicBezTo>
                      <a:cubicBezTo>
                        <a:pt x="1693" y="267"/>
                        <a:pt x="1742" y="45"/>
                        <a:pt x="1814" y="23"/>
                      </a:cubicBezTo>
                      <a:cubicBezTo>
                        <a:pt x="1886" y="0"/>
                        <a:pt x="1985" y="68"/>
                        <a:pt x="2037" y="170"/>
                      </a:cubicBezTo>
                      <a:cubicBezTo>
                        <a:pt x="2090" y="271"/>
                        <a:pt x="2086" y="460"/>
                        <a:pt x="2135" y="633"/>
                      </a:cubicBezTo>
                      <a:cubicBezTo>
                        <a:pt x="2184" y="806"/>
                        <a:pt x="2247" y="1035"/>
                        <a:pt x="2335" y="1217"/>
                      </a:cubicBezTo>
                      <a:cubicBezTo>
                        <a:pt x="2423" y="1400"/>
                        <a:pt x="2528" y="1687"/>
                        <a:pt x="2676" y="1733"/>
                      </a:cubicBezTo>
                      <a:cubicBezTo>
                        <a:pt x="2823" y="1779"/>
                        <a:pt x="3049" y="1580"/>
                        <a:pt x="3216" y="1495"/>
                      </a:cubicBezTo>
                      <a:cubicBezTo>
                        <a:pt x="3383" y="1410"/>
                        <a:pt x="3570" y="1279"/>
                        <a:pt x="3681" y="1217"/>
                      </a:cubicBezTo>
                      <a:cubicBezTo>
                        <a:pt x="3792" y="1155"/>
                        <a:pt x="3805" y="1194"/>
                        <a:pt x="3877" y="1123"/>
                      </a:cubicBezTo>
                      <a:cubicBezTo>
                        <a:pt x="3949" y="1051"/>
                        <a:pt x="4021" y="826"/>
                        <a:pt x="4123" y="780"/>
                      </a:cubicBezTo>
                      <a:cubicBezTo>
                        <a:pt x="4224" y="734"/>
                        <a:pt x="4372" y="878"/>
                        <a:pt x="4493" y="855"/>
                      </a:cubicBezTo>
                      <a:cubicBezTo>
                        <a:pt x="4614" y="832"/>
                        <a:pt x="4693" y="636"/>
                        <a:pt x="4860" y="633"/>
                      </a:cubicBezTo>
                      <a:cubicBezTo>
                        <a:pt x="5027" y="630"/>
                        <a:pt x="5403" y="754"/>
                        <a:pt x="5498" y="829"/>
                      </a:cubicBezTo>
                      <a:cubicBezTo>
                        <a:pt x="5593" y="904"/>
                        <a:pt x="5289" y="963"/>
                        <a:pt x="5426" y="1074"/>
                      </a:cubicBezTo>
                      <a:cubicBezTo>
                        <a:pt x="5564" y="1185"/>
                        <a:pt x="6212" y="1469"/>
                        <a:pt x="6333" y="1491"/>
                      </a:cubicBezTo>
                      <a:cubicBezTo>
                        <a:pt x="6454" y="1514"/>
                        <a:pt x="6238" y="1299"/>
                        <a:pt x="6150" y="1217"/>
                      </a:cubicBezTo>
                      <a:cubicBezTo>
                        <a:pt x="6061" y="1136"/>
                        <a:pt x="5822" y="1103"/>
                        <a:pt x="5793" y="1002"/>
                      </a:cubicBezTo>
                      <a:cubicBezTo>
                        <a:pt x="5763" y="901"/>
                        <a:pt x="5907" y="734"/>
                        <a:pt x="5966" y="610"/>
                      </a:cubicBezTo>
                      <a:cubicBezTo>
                        <a:pt x="6025" y="486"/>
                        <a:pt x="6061" y="284"/>
                        <a:pt x="6150" y="267"/>
                      </a:cubicBezTo>
                      <a:cubicBezTo>
                        <a:pt x="6238" y="251"/>
                        <a:pt x="6399" y="434"/>
                        <a:pt x="6507" y="512"/>
                      </a:cubicBezTo>
                      <a:cubicBezTo>
                        <a:pt x="6615" y="591"/>
                        <a:pt x="6690" y="708"/>
                        <a:pt x="6801" y="731"/>
                      </a:cubicBezTo>
                      <a:cubicBezTo>
                        <a:pt x="6913" y="754"/>
                        <a:pt x="7008" y="669"/>
                        <a:pt x="7168" y="659"/>
                      </a:cubicBezTo>
                      <a:cubicBezTo>
                        <a:pt x="7328" y="649"/>
                        <a:pt x="7577" y="724"/>
                        <a:pt x="7757" y="682"/>
                      </a:cubicBezTo>
                      <a:cubicBezTo>
                        <a:pt x="7937" y="640"/>
                        <a:pt x="8170" y="395"/>
                        <a:pt x="8249" y="414"/>
                      </a:cubicBezTo>
                      <a:cubicBezTo>
                        <a:pt x="8327" y="434"/>
                        <a:pt x="8252" y="672"/>
                        <a:pt x="8226" y="806"/>
                      </a:cubicBezTo>
                      <a:cubicBezTo>
                        <a:pt x="8199" y="940"/>
                        <a:pt x="8098" y="1064"/>
                        <a:pt x="8101" y="1217"/>
                      </a:cubicBezTo>
                      <a:cubicBezTo>
                        <a:pt x="8104" y="1371"/>
                        <a:pt x="8232" y="1550"/>
                        <a:pt x="8249" y="1733"/>
                      </a:cubicBezTo>
                      <a:cubicBezTo>
                        <a:pt x="8265" y="1916"/>
                        <a:pt x="8229" y="2161"/>
                        <a:pt x="8199" y="2324"/>
                      </a:cubicBezTo>
                      <a:cubicBezTo>
                        <a:pt x="8170" y="2487"/>
                        <a:pt x="8183" y="2618"/>
                        <a:pt x="8078" y="2715"/>
                      </a:cubicBezTo>
                      <a:cubicBezTo>
                        <a:pt x="7974" y="2813"/>
                        <a:pt x="7721" y="2856"/>
                        <a:pt x="7561" y="2911"/>
                      </a:cubicBezTo>
                      <a:cubicBezTo>
                        <a:pt x="7400" y="2967"/>
                        <a:pt x="7224" y="3006"/>
                        <a:pt x="7119" y="3058"/>
                      </a:cubicBezTo>
                      <a:cubicBezTo>
                        <a:pt x="7014" y="3110"/>
                        <a:pt x="6965" y="3140"/>
                        <a:pt x="6936" y="3225"/>
                      </a:cubicBezTo>
                      <a:cubicBezTo>
                        <a:pt x="6906" y="3310"/>
                        <a:pt x="6936" y="3447"/>
                        <a:pt x="6936" y="3571"/>
                      </a:cubicBezTo>
                      <a:cubicBezTo>
                        <a:pt x="6936" y="3695"/>
                        <a:pt x="6906" y="3835"/>
                        <a:pt x="6936" y="3962"/>
                      </a:cubicBezTo>
                      <a:cubicBezTo>
                        <a:pt x="6965" y="4090"/>
                        <a:pt x="7060" y="4223"/>
                        <a:pt x="7119" y="4334"/>
                      </a:cubicBezTo>
                      <a:cubicBezTo>
                        <a:pt x="7178" y="4445"/>
                        <a:pt x="7240" y="4514"/>
                        <a:pt x="7292" y="4625"/>
                      </a:cubicBezTo>
                      <a:cubicBezTo>
                        <a:pt x="7345" y="4736"/>
                        <a:pt x="7420" y="4857"/>
                        <a:pt x="7440" y="4991"/>
                      </a:cubicBezTo>
                      <a:cubicBezTo>
                        <a:pt x="7459" y="5124"/>
                        <a:pt x="7459" y="5337"/>
                        <a:pt x="7414" y="5431"/>
                      </a:cubicBezTo>
                      <a:cubicBezTo>
                        <a:pt x="7368" y="5526"/>
                        <a:pt x="7306" y="5523"/>
                        <a:pt x="7168" y="5555"/>
                      </a:cubicBezTo>
                      <a:cubicBezTo>
                        <a:pt x="7030" y="5588"/>
                        <a:pt x="6710" y="5650"/>
                        <a:pt x="6579" y="5627"/>
                      </a:cubicBezTo>
                      <a:cubicBezTo>
                        <a:pt x="6448" y="5604"/>
                        <a:pt x="6454" y="5415"/>
                        <a:pt x="6382" y="5408"/>
                      </a:cubicBezTo>
                      <a:cubicBezTo>
                        <a:pt x="6310" y="5402"/>
                        <a:pt x="6245" y="5545"/>
                        <a:pt x="6150" y="5578"/>
                      </a:cubicBezTo>
                      <a:cubicBezTo>
                        <a:pt x="6055" y="5611"/>
                        <a:pt x="5937" y="5617"/>
                        <a:pt x="5819" y="5604"/>
                      </a:cubicBezTo>
                      <a:cubicBezTo>
                        <a:pt x="5701" y="5591"/>
                        <a:pt x="5554" y="5536"/>
                        <a:pt x="5449" y="5506"/>
                      </a:cubicBezTo>
                      <a:cubicBezTo>
                        <a:pt x="5344" y="5477"/>
                        <a:pt x="5318" y="5441"/>
                        <a:pt x="5180" y="5431"/>
                      </a:cubicBezTo>
                      <a:cubicBezTo>
                        <a:pt x="5043" y="5421"/>
                        <a:pt x="4778" y="5461"/>
                        <a:pt x="4617" y="5457"/>
                      </a:cubicBezTo>
                      <a:cubicBezTo>
                        <a:pt x="4457" y="5454"/>
                        <a:pt x="4362" y="5421"/>
                        <a:pt x="4221" y="5408"/>
                      </a:cubicBezTo>
                      <a:cubicBezTo>
                        <a:pt x="4080" y="5395"/>
                        <a:pt x="3877" y="5359"/>
                        <a:pt x="3779" y="5382"/>
                      </a:cubicBezTo>
                      <a:cubicBezTo>
                        <a:pt x="3681" y="5405"/>
                        <a:pt x="3651" y="5487"/>
                        <a:pt x="3632" y="5552"/>
                      </a:cubicBezTo>
                      <a:cubicBezTo>
                        <a:pt x="3612" y="5617"/>
                        <a:pt x="3678" y="5686"/>
                        <a:pt x="3655" y="5774"/>
                      </a:cubicBezTo>
                      <a:cubicBezTo>
                        <a:pt x="3632" y="5862"/>
                        <a:pt x="3517" y="6002"/>
                        <a:pt x="3488" y="6074"/>
                      </a:cubicBezTo>
                      <a:cubicBezTo>
                        <a:pt x="3458" y="6146"/>
                        <a:pt x="3484" y="6159"/>
                        <a:pt x="3484" y="6215"/>
                      </a:cubicBezTo>
                      <a:cubicBezTo>
                        <a:pt x="3484" y="6270"/>
                        <a:pt x="3491" y="6358"/>
                        <a:pt x="3488" y="6410"/>
                      </a:cubicBezTo>
                      <a:cubicBezTo>
                        <a:pt x="3484" y="6463"/>
                        <a:pt x="3468" y="6508"/>
                        <a:pt x="3461" y="6534"/>
                      </a:cubicBezTo>
                    </a:path>
                  </a:pathLst>
                </a:custGeom>
                <a:solidFill>
                  <a:srgbClr val="86B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  <p:sp>
              <p:nvSpPr>
                <p:cNvPr id="104" name="Freeform 28"/>
                <p:cNvSpPr>
                  <a:spLocks/>
                </p:cNvSpPr>
                <p:nvPr/>
              </p:nvSpPr>
              <p:spPr bwMode="auto">
                <a:xfrm>
                  <a:off x="4266" y="1607"/>
                  <a:ext cx="500" cy="405"/>
                </a:xfrm>
                <a:custGeom>
                  <a:avLst/>
                  <a:gdLst>
                    <a:gd name="T0" fmla="*/ 193 w 500"/>
                    <a:gd name="T1" fmla="*/ 403 h 405"/>
                    <a:gd name="T2" fmla="*/ 166 w 500"/>
                    <a:gd name="T3" fmla="*/ 400 h 405"/>
                    <a:gd name="T4" fmla="*/ 132 w 500"/>
                    <a:gd name="T5" fmla="*/ 371 h 405"/>
                    <a:gd name="T6" fmla="*/ 116 w 500"/>
                    <a:gd name="T7" fmla="*/ 286 h 405"/>
                    <a:gd name="T8" fmla="*/ 59 w 500"/>
                    <a:gd name="T9" fmla="*/ 244 h 405"/>
                    <a:gd name="T10" fmla="*/ 26 w 500"/>
                    <a:gd name="T11" fmla="*/ 244 h 405"/>
                    <a:gd name="T12" fmla="*/ 7 w 500"/>
                    <a:gd name="T13" fmla="*/ 193 h 405"/>
                    <a:gd name="T14" fmla="*/ 41 w 500"/>
                    <a:gd name="T15" fmla="*/ 163 h 405"/>
                    <a:gd name="T16" fmla="*/ 46 w 500"/>
                    <a:gd name="T17" fmla="*/ 104 h 405"/>
                    <a:gd name="T18" fmla="*/ 88 w 500"/>
                    <a:gd name="T19" fmla="*/ 90 h 405"/>
                    <a:gd name="T20" fmla="*/ 72 w 500"/>
                    <a:gd name="T21" fmla="*/ 36 h 405"/>
                    <a:gd name="T22" fmla="*/ 96 w 500"/>
                    <a:gd name="T23" fmla="*/ 19 h 405"/>
                    <a:gd name="T24" fmla="*/ 122 w 500"/>
                    <a:gd name="T25" fmla="*/ 10 h 405"/>
                    <a:gd name="T26" fmla="*/ 140 w 500"/>
                    <a:gd name="T27" fmla="*/ 73 h 405"/>
                    <a:gd name="T28" fmla="*/ 193 w 500"/>
                    <a:gd name="T29" fmla="*/ 90 h 405"/>
                    <a:gd name="T30" fmla="*/ 233 w 500"/>
                    <a:gd name="T31" fmla="*/ 67 h 405"/>
                    <a:gd name="T32" fmla="*/ 270 w 500"/>
                    <a:gd name="T33" fmla="*/ 51 h 405"/>
                    <a:gd name="T34" fmla="*/ 330 w 500"/>
                    <a:gd name="T35" fmla="*/ 50 h 405"/>
                    <a:gd name="T36" fmla="*/ 380 w 500"/>
                    <a:gd name="T37" fmla="*/ 89 h 405"/>
                    <a:gd name="T38" fmla="*/ 348 w 500"/>
                    <a:gd name="T39" fmla="*/ 60 h 405"/>
                    <a:gd name="T40" fmla="*/ 369 w 500"/>
                    <a:gd name="T41" fmla="*/ 16 h 405"/>
                    <a:gd name="T42" fmla="*/ 408 w 500"/>
                    <a:gd name="T43" fmla="*/ 44 h 405"/>
                    <a:gd name="T44" fmla="*/ 465 w 500"/>
                    <a:gd name="T45" fmla="*/ 41 h 405"/>
                    <a:gd name="T46" fmla="*/ 494 w 500"/>
                    <a:gd name="T47" fmla="*/ 48 h 405"/>
                    <a:gd name="T48" fmla="*/ 495 w 500"/>
                    <a:gd name="T49" fmla="*/ 104 h 405"/>
                    <a:gd name="T50" fmla="*/ 485 w 500"/>
                    <a:gd name="T51" fmla="*/ 163 h 405"/>
                    <a:gd name="T52" fmla="*/ 427 w 500"/>
                    <a:gd name="T53" fmla="*/ 183 h 405"/>
                    <a:gd name="T54" fmla="*/ 416 w 500"/>
                    <a:gd name="T55" fmla="*/ 214 h 405"/>
                    <a:gd name="T56" fmla="*/ 427 w 500"/>
                    <a:gd name="T57" fmla="*/ 260 h 405"/>
                    <a:gd name="T58" fmla="*/ 446 w 500"/>
                    <a:gd name="T59" fmla="*/ 299 h 405"/>
                    <a:gd name="T60" fmla="*/ 430 w 500"/>
                    <a:gd name="T61" fmla="*/ 333 h 405"/>
                    <a:gd name="T62" fmla="*/ 383 w 500"/>
                    <a:gd name="T63" fmla="*/ 324 h 405"/>
                    <a:gd name="T64" fmla="*/ 349 w 500"/>
                    <a:gd name="T65" fmla="*/ 336 h 405"/>
                    <a:gd name="T66" fmla="*/ 311 w 500"/>
                    <a:gd name="T67" fmla="*/ 326 h 405"/>
                    <a:gd name="T68" fmla="*/ 253 w 500"/>
                    <a:gd name="T69" fmla="*/ 324 h 405"/>
                    <a:gd name="T70" fmla="*/ 218 w 500"/>
                    <a:gd name="T71" fmla="*/ 333 h 405"/>
                    <a:gd name="T72" fmla="*/ 209 w 500"/>
                    <a:gd name="T73" fmla="*/ 364 h 405"/>
                    <a:gd name="T74" fmla="*/ 209 w 500"/>
                    <a:gd name="T75" fmla="*/ 385 h 4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00"/>
                    <a:gd name="T115" fmla="*/ 0 h 405"/>
                    <a:gd name="T116" fmla="*/ 500 w 500"/>
                    <a:gd name="T117" fmla="*/ 405 h 4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00" h="405">
                      <a:moveTo>
                        <a:pt x="208" y="392"/>
                      </a:moveTo>
                      <a:cubicBezTo>
                        <a:pt x="205" y="395"/>
                        <a:pt x="198" y="401"/>
                        <a:pt x="193" y="403"/>
                      </a:cubicBezTo>
                      <a:cubicBezTo>
                        <a:pt x="188" y="405"/>
                        <a:pt x="184" y="404"/>
                        <a:pt x="179" y="404"/>
                      </a:cubicBezTo>
                      <a:cubicBezTo>
                        <a:pt x="175" y="403"/>
                        <a:pt x="173" y="402"/>
                        <a:pt x="166" y="400"/>
                      </a:cubicBezTo>
                      <a:cubicBezTo>
                        <a:pt x="160" y="398"/>
                        <a:pt x="146" y="395"/>
                        <a:pt x="140" y="390"/>
                      </a:cubicBezTo>
                      <a:cubicBezTo>
                        <a:pt x="134" y="386"/>
                        <a:pt x="135" y="377"/>
                        <a:pt x="132" y="371"/>
                      </a:cubicBezTo>
                      <a:cubicBezTo>
                        <a:pt x="130" y="366"/>
                        <a:pt x="128" y="372"/>
                        <a:pt x="125" y="358"/>
                      </a:cubicBezTo>
                      <a:cubicBezTo>
                        <a:pt x="122" y="344"/>
                        <a:pt x="121" y="300"/>
                        <a:pt x="116" y="286"/>
                      </a:cubicBezTo>
                      <a:cubicBezTo>
                        <a:pt x="111" y="272"/>
                        <a:pt x="105" y="282"/>
                        <a:pt x="96" y="274"/>
                      </a:cubicBezTo>
                      <a:cubicBezTo>
                        <a:pt x="86" y="267"/>
                        <a:pt x="68" y="247"/>
                        <a:pt x="59" y="244"/>
                      </a:cubicBezTo>
                      <a:cubicBezTo>
                        <a:pt x="49" y="240"/>
                        <a:pt x="46" y="251"/>
                        <a:pt x="41" y="251"/>
                      </a:cubicBezTo>
                      <a:cubicBezTo>
                        <a:pt x="36" y="251"/>
                        <a:pt x="29" y="250"/>
                        <a:pt x="26" y="244"/>
                      </a:cubicBezTo>
                      <a:cubicBezTo>
                        <a:pt x="23" y="237"/>
                        <a:pt x="26" y="223"/>
                        <a:pt x="23" y="215"/>
                      </a:cubicBezTo>
                      <a:cubicBezTo>
                        <a:pt x="20" y="206"/>
                        <a:pt x="10" y="202"/>
                        <a:pt x="7" y="193"/>
                      </a:cubicBezTo>
                      <a:cubicBezTo>
                        <a:pt x="4" y="185"/>
                        <a:pt x="0" y="169"/>
                        <a:pt x="6" y="164"/>
                      </a:cubicBezTo>
                      <a:cubicBezTo>
                        <a:pt x="11" y="159"/>
                        <a:pt x="33" y="165"/>
                        <a:pt x="41" y="163"/>
                      </a:cubicBezTo>
                      <a:cubicBezTo>
                        <a:pt x="49" y="160"/>
                        <a:pt x="51" y="159"/>
                        <a:pt x="51" y="150"/>
                      </a:cubicBezTo>
                      <a:cubicBezTo>
                        <a:pt x="52" y="140"/>
                        <a:pt x="43" y="111"/>
                        <a:pt x="46" y="104"/>
                      </a:cubicBezTo>
                      <a:cubicBezTo>
                        <a:pt x="48" y="96"/>
                        <a:pt x="58" y="106"/>
                        <a:pt x="65" y="104"/>
                      </a:cubicBezTo>
                      <a:cubicBezTo>
                        <a:pt x="72" y="102"/>
                        <a:pt x="85" y="97"/>
                        <a:pt x="88" y="90"/>
                      </a:cubicBezTo>
                      <a:cubicBezTo>
                        <a:pt x="91" y="82"/>
                        <a:pt x="88" y="67"/>
                        <a:pt x="85" y="58"/>
                      </a:cubicBezTo>
                      <a:cubicBezTo>
                        <a:pt x="82" y="50"/>
                        <a:pt x="74" y="43"/>
                        <a:pt x="72" y="36"/>
                      </a:cubicBezTo>
                      <a:cubicBezTo>
                        <a:pt x="70" y="30"/>
                        <a:pt x="71" y="22"/>
                        <a:pt x="75" y="19"/>
                      </a:cubicBezTo>
                      <a:cubicBezTo>
                        <a:pt x="79" y="16"/>
                        <a:pt x="90" y="22"/>
                        <a:pt x="96" y="19"/>
                      </a:cubicBezTo>
                      <a:cubicBezTo>
                        <a:pt x="102" y="16"/>
                        <a:pt x="104" y="3"/>
                        <a:pt x="109" y="1"/>
                      </a:cubicBezTo>
                      <a:cubicBezTo>
                        <a:pt x="113" y="0"/>
                        <a:pt x="119" y="4"/>
                        <a:pt x="122" y="10"/>
                      </a:cubicBezTo>
                      <a:cubicBezTo>
                        <a:pt x="125" y="16"/>
                        <a:pt x="125" y="27"/>
                        <a:pt x="128" y="38"/>
                      </a:cubicBezTo>
                      <a:cubicBezTo>
                        <a:pt x="131" y="48"/>
                        <a:pt x="135" y="62"/>
                        <a:pt x="140" y="73"/>
                      </a:cubicBezTo>
                      <a:cubicBezTo>
                        <a:pt x="145" y="84"/>
                        <a:pt x="152" y="101"/>
                        <a:pt x="161" y="104"/>
                      </a:cubicBezTo>
                      <a:cubicBezTo>
                        <a:pt x="169" y="107"/>
                        <a:pt x="183" y="95"/>
                        <a:pt x="193" y="90"/>
                      </a:cubicBezTo>
                      <a:cubicBezTo>
                        <a:pt x="203" y="84"/>
                        <a:pt x="214" y="77"/>
                        <a:pt x="221" y="73"/>
                      </a:cubicBezTo>
                      <a:cubicBezTo>
                        <a:pt x="227" y="69"/>
                        <a:pt x="228" y="72"/>
                        <a:pt x="233" y="67"/>
                      </a:cubicBezTo>
                      <a:cubicBezTo>
                        <a:pt x="237" y="63"/>
                        <a:pt x="241" y="49"/>
                        <a:pt x="247" y="47"/>
                      </a:cubicBezTo>
                      <a:cubicBezTo>
                        <a:pt x="253" y="44"/>
                        <a:pt x="262" y="53"/>
                        <a:pt x="270" y="51"/>
                      </a:cubicBezTo>
                      <a:cubicBezTo>
                        <a:pt x="277" y="50"/>
                        <a:pt x="282" y="38"/>
                        <a:pt x="292" y="38"/>
                      </a:cubicBezTo>
                      <a:cubicBezTo>
                        <a:pt x="302" y="38"/>
                        <a:pt x="324" y="45"/>
                        <a:pt x="330" y="50"/>
                      </a:cubicBezTo>
                      <a:cubicBezTo>
                        <a:pt x="336" y="54"/>
                        <a:pt x="317" y="58"/>
                        <a:pt x="326" y="64"/>
                      </a:cubicBezTo>
                      <a:cubicBezTo>
                        <a:pt x="334" y="71"/>
                        <a:pt x="373" y="88"/>
                        <a:pt x="380" y="89"/>
                      </a:cubicBezTo>
                      <a:cubicBezTo>
                        <a:pt x="387" y="91"/>
                        <a:pt x="374" y="78"/>
                        <a:pt x="369" y="73"/>
                      </a:cubicBezTo>
                      <a:cubicBezTo>
                        <a:pt x="364" y="68"/>
                        <a:pt x="349" y="66"/>
                        <a:pt x="348" y="60"/>
                      </a:cubicBezTo>
                      <a:cubicBezTo>
                        <a:pt x="346" y="54"/>
                        <a:pt x="354" y="44"/>
                        <a:pt x="358" y="36"/>
                      </a:cubicBezTo>
                      <a:cubicBezTo>
                        <a:pt x="362" y="29"/>
                        <a:pt x="364" y="17"/>
                        <a:pt x="369" y="16"/>
                      </a:cubicBezTo>
                      <a:cubicBezTo>
                        <a:pt x="374" y="15"/>
                        <a:pt x="384" y="26"/>
                        <a:pt x="390" y="31"/>
                      </a:cubicBezTo>
                      <a:cubicBezTo>
                        <a:pt x="397" y="35"/>
                        <a:pt x="401" y="42"/>
                        <a:pt x="408" y="44"/>
                      </a:cubicBezTo>
                      <a:cubicBezTo>
                        <a:pt x="415" y="45"/>
                        <a:pt x="421" y="40"/>
                        <a:pt x="430" y="39"/>
                      </a:cubicBezTo>
                      <a:cubicBezTo>
                        <a:pt x="440" y="39"/>
                        <a:pt x="455" y="43"/>
                        <a:pt x="465" y="41"/>
                      </a:cubicBezTo>
                      <a:cubicBezTo>
                        <a:pt x="476" y="38"/>
                        <a:pt x="490" y="24"/>
                        <a:pt x="495" y="25"/>
                      </a:cubicBezTo>
                      <a:cubicBezTo>
                        <a:pt x="500" y="26"/>
                        <a:pt x="495" y="40"/>
                        <a:pt x="494" y="48"/>
                      </a:cubicBezTo>
                      <a:cubicBezTo>
                        <a:pt x="492" y="56"/>
                        <a:pt x="486" y="64"/>
                        <a:pt x="486" y="73"/>
                      </a:cubicBezTo>
                      <a:cubicBezTo>
                        <a:pt x="486" y="82"/>
                        <a:pt x="494" y="93"/>
                        <a:pt x="495" y="104"/>
                      </a:cubicBezTo>
                      <a:cubicBezTo>
                        <a:pt x="496" y="115"/>
                        <a:pt x="494" y="130"/>
                        <a:pt x="492" y="139"/>
                      </a:cubicBezTo>
                      <a:cubicBezTo>
                        <a:pt x="490" y="149"/>
                        <a:pt x="491" y="157"/>
                        <a:pt x="485" y="163"/>
                      </a:cubicBezTo>
                      <a:cubicBezTo>
                        <a:pt x="478" y="169"/>
                        <a:pt x="463" y="171"/>
                        <a:pt x="454" y="175"/>
                      </a:cubicBezTo>
                      <a:cubicBezTo>
                        <a:pt x="444" y="178"/>
                        <a:pt x="433" y="180"/>
                        <a:pt x="427" y="183"/>
                      </a:cubicBezTo>
                      <a:cubicBezTo>
                        <a:pt x="421" y="187"/>
                        <a:pt x="418" y="188"/>
                        <a:pt x="416" y="193"/>
                      </a:cubicBezTo>
                      <a:cubicBezTo>
                        <a:pt x="414" y="199"/>
                        <a:pt x="416" y="207"/>
                        <a:pt x="416" y="214"/>
                      </a:cubicBezTo>
                      <a:cubicBezTo>
                        <a:pt x="416" y="222"/>
                        <a:pt x="414" y="230"/>
                        <a:pt x="416" y="238"/>
                      </a:cubicBezTo>
                      <a:cubicBezTo>
                        <a:pt x="418" y="245"/>
                        <a:pt x="424" y="253"/>
                        <a:pt x="427" y="260"/>
                      </a:cubicBezTo>
                      <a:cubicBezTo>
                        <a:pt x="431" y="267"/>
                        <a:pt x="434" y="271"/>
                        <a:pt x="438" y="277"/>
                      </a:cubicBezTo>
                      <a:cubicBezTo>
                        <a:pt x="441" y="284"/>
                        <a:pt x="445" y="291"/>
                        <a:pt x="446" y="299"/>
                      </a:cubicBezTo>
                      <a:cubicBezTo>
                        <a:pt x="448" y="307"/>
                        <a:pt x="448" y="320"/>
                        <a:pt x="445" y="326"/>
                      </a:cubicBezTo>
                      <a:cubicBezTo>
                        <a:pt x="442" y="331"/>
                        <a:pt x="438" y="331"/>
                        <a:pt x="430" y="333"/>
                      </a:cubicBezTo>
                      <a:cubicBezTo>
                        <a:pt x="422" y="335"/>
                        <a:pt x="403" y="339"/>
                        <a:pt x="395" y="338"/>
                      </a:cubicBezTo>
                      <a:cubicBezTo>
                        <a:pt x="387" y="336"/>
                        <a:pt x="387" y="325"/>
                        <a:pt x="383" y="324"/>
                      </a:cubicBezTo>
                      <a:cubicBezTo>
                        <a:pt x="379" y="324"/>
                        <a:pt x="375" y="333"/>
                        <a:pt x="369" y="335"/>
                      </a:cubicBezTo>
                      <a:cubicBezTo>
                        <a:pt x="363" y="337"/>
                        <a:pt x="356" y="337"/>
                        <a:pt x="349" y="336"/>
                      </a:cubicBezTo>
                      <a:cubicBezTo>
                        <a:pt x="342" y="335"/>
                        <a:pt x="333" y="332"/>
                        <a:pt x="327" y="330"/>
                      </a:cubicBezTo>
                      <a:cubicBezTo>
                        <a:pt x="321" y="329"/>
                        <a:pt x="319" y="326"/>
                        <a:pt x="311" y="326"/>
                      </a:cubicBezTo>
                      <a:cubicBezTo>
                        <a:pt x="303" y="325"/>
                        <a:pt x="287" y="328"/>
                        <a:pt x="277" y="327"/>
                      </a:cubicBezTo>
                      <a:cubicBezTo>
                        <a:pt x="267" y="327"/>
                        <a:pt x="262" y="325"/>
                        <a:pt x="253" y="324"/>
                      </a:cubicBezTo>
                      <a:cubicBezTo>
                        <a:pt x="245" y="324"/>
                        <a:pt x="233" y="321"/>
                        <a:pt x="227" y="323"/>
                      </a:cubicBezTo>
                      <a:cubicBezTo>
                        <a:pt x="221" y="324"/>
                        <a:pt x="219" y="329"/>
                        <a:pt x="218" y="333"/>
                      </a:cubicBezTo>
                      <a:cubicBezTo>
                        <a:pt x="217" y="337"/>
                        <a:pt x="221" y="341"/>
                        <a:pt x="219" y="346"/>
                      </a:cubicBezTo>
                      <a:cubicBezTo>
                        <a:pt x="218" y="352"/>
                        <a:pt x="211" y="360"/>
                        <a:pt x="209" y="364"/>
                      </a:cubicBezTo>
                      <a:cubicBezTo>
                        <a:pt x="207" y="369"/>
                        <a:pt x="209" y="369"/>
                        <a:pt x="209" y="373"/>
                      </a:cubicBezTo>
                      <a:cubicBezTo>
                        <a:pt x="209" y="376"/>
                        <a:pt x="209" y="381"/>
                        <a:pt x="209" y="385"/>
                      </a:cubicBezTo>
                      <a:cubicBezTo>
                        <a:pt x="209" y="388"/>
                        <a:pt x="208" y="390"/>
                        <a:pt x="208" y="392"/>
                      </a:cubicBezTo>
                    </a:path>
                  </a:pathLst>
                </a:custGeom>
                <a:noFill/>
                <a:ln w="6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</p:grpSp>
          <p:grpSp>
            <p:nvGrpSpPr>
              <p:cNvPr id="65" name="Group 32"/>
              <p:cNvGrpSpPr>
                <a:grpSpLocks/>
              </p:cNvGrpSpPr>
              <p:nvPr/>
            </p:nvGrpSpPr>
            <p:grpSpPr bwMode="auto">
              <a:xfrm>
                <a:off x="3901" y="1726"/>
                <a:ext cx="505" cy="409"/>
                <a:chOff x="3901" y="1726"/>
                <a:chExt cx="505" cy="409"/>
              </a:xfrm>
            </p:grpSpPr>
            <p:sp>
              <p:nvSpPr>
                <p:cNvPr id="101" name="Freeform 30"/>
                <p:cNvSpPr>
                  <a:spLocks/>
                </p:cNvSpPr>
                <p:nvPr/>
              </p:nvSpPr>
              <p:spPr bwMode="auto">
                <a:xfrm>
                  <a:off x="3901" y="1726"/>
                  <a:ext cx="505" cy="409"/>
                </a:xfrm>
                <a:custGeom>
                  <a:avLst/>
                  <a:gdLst>
                    <a:gd name="T0" fmla="*/ 0 w 8413"/>
                    <a:gd name="T1" fmla="*/ 0 h 6820"/>
                    <a:gd name="T2" fmla="*/ 0 w 8413"/>
                    <a:gd name="T3" fmla="*/ 0 h 6820"/>
                    <a:gd name="T4" fmla="*/ 0 w 8413"/>
                    <a:gd name="T5" fmla="*/ 0 h 6820"/>
                    <a:gd name="T6" fmla="*/ 0 w 8413"/>
                    <a:gd name="T7" fmla="*/ 0 h 6820"/>
                    <a:gd name="T8" fmla="*/ 0 w 8413"/>
                    <a:gd name="T9" fmla="*/ 0 h 6820"/>
                    <a:gd name="T10" fmla="*/ 0 w 8413"/>
                    <a:gd name="T11" fmla="*/ 0 h 6820"/>
                    <a:gd name="T12" fmla="*/ 0 w 8413"/>
                    <a:gd name="T13" fmla="*/ 0 h 6820"/>
                    <a:gd name="T14" fmla="*/ 0 w 8413"/>
                    <a:gd name="T15" fmla="*/ 0 h 6820"/>
                    <a:gd name="T16" fmla="*/ 0 w 8413"/>
                    <a:gd name="T17" fmla="*/ 0 h 6820"/>
                    <a:gd name="T18" fmla="*/ 0 w 8413"/>
                    <a:gd name="T19" fmla="*/ 0 h 6820"/>
                    <a:gd name="T20" fmla="*/ 0 w 8413"/>
                    <a:gd name="T21" fmla="*/ 0 h 6820"/>
                    <a:gd name="T22" fmla="*/ 0 w 8413"/>
                    <a:gd name="T23" fmla="*/ 0 h 6820"/>
                    <a:gd name="T24" fmla="*/ 0 w 8413"/>
                    <a:gd name="T25" fmla="*/ 0 h 6820"/>
                    <a:gd name="T26" fmla="*/ 0 w 8413"/>
                    <a:gd name="T27" fmla="*/ 0 h 6820"/>
                    <a:gd name="T28" fmla="*/ 0 w 8413"/>
                    <a:gd name="T29" fmla="*/ 0 h 6820"/>
                    <a:gd name="T30" fmla="*/ 0 w 8413"/>
                    <a:gd name="T31" fmla="*/ 0 h 6820"/>
                    <a:gd name="T32" fmla="*/ 0 w 8413"/>
                    <a:gd name="T33" fmla="*/ 0 h 6820"/>
                    <a:gd name="T34" fmla="*/ 0 w 8413"/>
                    <a:gd name="T35" fmla="*/ 0 h 6820"/>
                    <a:gd name="T36" fmla="*/ 0 w 8413"/>
                    <a:gd name="T37" fmla="*/ 0 h 6820"/>
                    <a:gd name="T38" fmla="*/ 0 w 8413"/>
                    <a:gd name="T39" fmla="*/ 0 h 6820"/>
                    <a:gd name="T40" fmla="*/ 0 w 8413"/>
                    <a:gd name="T41" fmla="*/ 0 h 6820"/>
                    <a:gd name="T42" fmla="*/ 0 w 8413"/>
                    <a:gd name="T43" fmla="*/ 0 h 6820"/>
                    <a:gd name="T44" fmla="*/ 0 w 8413"/>
                    <a:gd name="T45" fmla="*/ 0 h 6820"/>
                    <a:gd name="T46" fmla="*/ 0 w 8413"/>
                    <a:gd name="T47" fmla="*/ 0 h 6820"/>
                    <a:gd name="T48" fmla="*/ 0 w 8413"/>
                    <a:gd name="T49" fmla="*/ 0 h 6820"/>
                    <a:gd name="T50" fmla="*/ 0 w 8413"/>
                    <a:gd name="T51" fmla="*/ 0 h 6820"/>
                    <a:gd name="T52" fmla="*/ 0 w 8413"/>
                    <a:gd name="T53" fmla="*/ 0 h 6820"/>
                    <a:gd name="T54" fmla="*/ 0 w 8413"/>
                    <a:gd name="T55" fmla="*/ 0 h 6820"/>
                    <a:gd name="T56" fmla="*/ 0 w 8413"/>
                    <a:gd name="T57" fmla="*/ 0 h 6820"/>
                    <a:gd name="T58" fmla="*/ 0 w 8413"/>
                    <a:gd name="T59" fmla="*/ 0 h 6820"/>
                    <a:gd name="T60" fmla="*/ 0 w 8413"/>
                    <a:gd name="T61" fmla="*/ 0 h 6820"/>
                    <a:gd name="T62" fmla="*/ 0 w 8413"/>
                    <a:gd name="T63" fmla="*/ 0 h 6820"/>
                    <a:gd name="T64" fmla="*/ 0 w 8413"/>
                    <a:gd name="T65" fmla="*/ 0 h 6820"/>
                    <a:gd name="T66" fmla="*/ 0 w 8413"/>
                    <a:gd name="T67" fmla="*/ 0 h 682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413"/>
                    <a:gd name="T103" fmla="*/ 0 h 6820"/>
                    <a:gd name="T104" fmla="*/ 8413 w 8413"/>
                    <a:gd name="T105" fmla="*/ 6820 h 682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413" h="6820">
                      <a:moveTo>
                        <a:pt x="2142" y="3253"/>
                      </a:moveTo>
                      <a:cubicBezTo>
                        <a:pt x="2145" y="3478"/>
                        <a:pt x="2001" y="4017"/>
                        <a:pt x="1972" y="4232"/>
                      </a:cubicBezTo>
                      <a:cubicBezTo>
                        <a:pt x="1942" y="4447"/>
                        <a:pt x="1955" y="4392"/>
                        <a:pt x="1972" y="4552"/>
                      </a:cubicBezTo>
                      <a:cubicBezTo>
                        <a:pt x="1988" y="4712"/>
                        <a:pt x="2018" y="5041"/>
                        <a:pt x="2070" y="5188"/>
                      </a:cubicBezTo>
                      <a:cubicBezTo>
                        <a:pt x="2122" y="5335"/>
                        <a:pt x="2312" y="5335"/>
                        <a:pt x="2289" y="5430"/>
                      </a:cubicBezTo>
                      <a:cubicBezTo>
                        <a:pt x="2266" y="5524"/>
                        <a:pt x="2034" y="5668"/>
                        <a:pt x="1923" y="5749"/>
                      </a:cubicBezTo>
                      <a:cubicBezTo>
                        <a:pt x="1811" y="5831"/>
                        <a:pt x="1710" y="5795"/>
                        <a:pt x="1628" y="5922"/>
                      </a:cubicBezTo>
                      <a:cubicBezTo>
                        <a:pt x="1546" y="6050"/>
                        <a:pt x="1346" y="6379"/>
                        <a:pt x="1431" y="6510"/>
                      </a:cubicBezTo>
                      <a:cubicBezTo>
                        <a:pt x="1516" y="6640"/>
                        <a:pt x="1913" y="6657"/>
                        <a:pt x="2142" y="6706"/>
                      </a:cubicBezTo>
                      <a:cubicBezTo>
                        <a:pt x="2371" y="6755"/>
                        <a:pt x="2574" y="6820"/>
                        <a:pt x="2807" y="6803"/>
                      </a:cubicBezTo>
                      <a:cubicBezTo>
                        <a:pt x="3039" y="6787"/>
                        <a:pt x="3377" y="6660"/>
                        <a:pt x="3544" y="6608"/>
                      </a:cubicBezTo>
                      <a:cubicBezTo>
                        <a:pt x="3711" y="6555"/>
                        <a:pt x="3756" y="6555"/>
                        <a:pt x="3812" y="6484"/>
                      </a:cubicBezTo>
                      <a:cubicBezTo>
                        <a:pt x="3868" y="6412"/>
                        <a:pt x="3871" y="6278"/>
                        <a:pt x="3874" y="6174"/>
                      </a:cubicBezTo>
                      <a:cubicBezTo>
                        <a:pt x="3878" y="6069"/>
                        <a:pt x="3874" y="5962"/>
                        <a:pt x="3838" y="5847"/>
                      </a:cubicBezTo>
                      <a:cubicBezTo>
                        <a:pt x="3802" y="5733"/>
                        <a:pt x="3648" y="5596"/>
                        <a:pt x="3662" y="5495"/>
                      </a:cubicBezTo>
                      <a:cubicBezTo>
                        <a:pt x="3675" y="5394"/>
                        <a:pt x="3845" y="5286"/>
                        <a:pt x="3917" y="5240"/>
                      </a:cubicBezTo>
                      <a:cubicBezTo>
                        <a:pt x="3989" y="5195"/>
                        <a:pt x="4035" y="5218"/>
                        <a:pt x="4097" y="5227"/>
                      </a:cubicBezTo>
                      <a:cubicBezTo>
                        <a:pt x="4159" y="5237"/>
                        <a:pt x="4215" y="5234"/>
                        <a:pt x="4297" y="5306"/>
                      </a:cubicBezTo>
                      <a:cubicBezTo>
                        <a:pt x="4379" y="5377"/>
                        <a:pt x="4448" y="5518"/>
                        <a:pt x="4579" y="5661"/>
                      </a:cubicBezTo>
                      <a:cubicBezTo>
                        <a:pt x="4710" y="5805"/>
                        <a:pt x="4916" y="6076"/>
                        <a:pt x="5089" y="6167"/>
                      </a:cubicBezTo>
                      <a:cubicBezTo>
                        <a:pt x="5263" y="6259"/>
                        <a:pt x="5486" y="6272"/>
                        <a:pt x="5617" y="6210"/>
                      </a:cubicBezTo>
                      <a:cubicBezTo>
                        <a:pt x="5748" y="6148"/>
                        <a:pt x="5797" y="5893"/>
                        <a:pt x="5875" y="5795"/>
                      </a:cubicBezTo>
                      <a:cubicBezTo>
                        <a:pt x="5954" y="5697"/>
                        <a:pt x="5993" y="5661"/>
                        <a:pt x="6098" y="5629"/>
                      </a:cubicBezTo>
                      <a:cubicBezTo>
                        <a:pt x="6203" y="5596"/>
                        <a:pt x="6354" y="5593"/>
                        <a:pt x="6514" y="5603"/>
                      </a:cubicBezTo>
                      <a:cubicBezTo>
                        <a:pt x="6674" y="5612"/>
                        <a:pt x="6887" y="5658"/>
                        <a:pt x="7054" y="5678"/>
                      </a:cubicBezTo>
                      <a:cubicBezTo>
                        <a:pt x="7221" y="5697"/>
                        <a:pt x="7379" y="5769"/>
                        <a:pt x="7523" y="5727"/>
                      </a:cubicBezTo>
                      <a:cubicBezTo>
                        <a:pt x="7667" y="5684"/>
                        <a:pt x="7837" y="5590"/>
                        <a:pt x="7916" y="5430"/>
                      </a:cubicBezTo>
                      <a:cubicBezTo>
                        <a:pt x="7994" y="5270"/>
                        <a:pt x="7942" y="4901"/>
                        <a:pt x="7988" y="4764"/>
                      </a:cubicBezTo>
                      <a:cubicBezTo>
                        <a:pt x="8034" y="4627"/>
                        <a:pt x="8115" y="4650"/>
                        <a:pt x="8184" y="4601"/>
                      </a:cubicBezTo>
                      <a:cubicBezTo>
                        <a:pt x="8253" y="4552"/>
                        <a:pt x="8413" y="4575"/>
                        <a:pt x="8410" y="4477"/>
                      </a:cubicBezTo>
                      <a:cubicBezTo>
                        <a:pt x="8407" y="4379"/>
                        <a:pt x="8210" y="4186"/>
                        <a:pt x="8161" y="4013"/>
                      </a:cubicBezTo>
                      <a:cubicBezTo>
                        <a:pt x="8112" y="3841"/>
                        <a:pt x="8132" y="3635"/>
                        <a:pt x="8119" y="3446"/>
                      </a:cubicBezTo>
                      <a:cubicBezTo>
                        <a:pt x="8106" y="3256"/>
                        <a:pt x="8115" y="3008"/>
                        <a:pt x="8076" y="2868"/>
                      </a:cubicBezTo>
                      <a:cubicBezTo>
                        <a:pt x="8037" y="2728"/>
                        <a:pt x="8011" y="2689"/>
                        <a:pt x="7889" y="2594"/>
                      </a:cubicBezTo>
                      <a:cubicBezTo>
                        <a:pt x="7768" y="2499"/>
                        <a:pt x="7496" y="2388"/>
                        <a:pt x="7349" y="2300"/>
                      </a:cubicBezTo>
                      <a:cubicBezTo>
                        <a:pt x="7202" y="2212"/>
                        <a:pt x="7110" y="2075"/>
                        <a:pt x="7005" y="2056"/>
                      </a:cubicBezTo>
                      <a:cubicBezTo>
                        <a:pt x="6900" y="2036"/>
                        <a:pt x="6796" y="2176"/>
                        <a:pt x="6710" y="2176"/>
                      </a:cubicBezTo>
                      <a:cubicBezTo>
                        <a:pt x="6625" y="2176"/>
                        <a:pt x="6527" y="2140"/>
                        <a:pt x="6491" y="2056"/>
                      </a:cubicBezTo>
                      <a:cubicBezTo>
                        <a:pt x="6455" y="1971"/>
                        <a:pt x="6524" y="1775"/>
                        <a:pt x="6491" y="1664"/>
                      </a:cubicBezTo>
                      <a:cubicBezTo>
                        <a:pt x="6458" y="1553"/>
                        <a:pt x="6344" y="1478"/>
                        <a:pt x="6295" y="1393"/>
                      </a:cubicBezTo>
                      <a:cubicBezTo>
                        <a:pt x="6245" y="1308"/>
                        <a:pt x="6232" y="1243"/>
                        <a:pt x="6196" y="1148"/>
                      </a:cubicBezTo>
                      <a:cubicBezTo>
                        <a:pt x="6160" y="1054"/>
                        <a:pt x="6154" y="891"/>
                        <a:pt x="6075" y="832"/>
                      </a:cubicBezTo>
                      <a:cubicBezTo>
                        <a:pt x="5997" y="773"/>
                        <a:pt x="5862" y="793"/>
                        <a:pt x="5728" y="806"/>
                      </a:cubicBezTo>
                      <a:cubicBezTo>
                        <a:pt x="5594" y="819"/>
                        <a:pt x="5387" y="832"/>
                        <a:pt x="5263" y="904"/>
                      </a:cubicBezTo>
                      <a:cubicBezTo>
                        <a:pt x="5139" y="975"/>
                        <a:pt x="5066" y="1292"/>
                        <a:pt x="4991" y="1243"/>
                      </a:cubicBezTo>
                      <a:cubicBezTo>
                        <a:pt x="4916" y="1194"/>
                        <a:pt x="4883" y="803"/>
                        <a:pt x="4811" y="610"/>
                      </a:cubicBezTo>
                      <a:cubicBezTo>
                        <a:pt x="4739" y="417"/>
                        <a:pt x="4673" y="196"/>
                        <a:pt x="4549" y="98"/>
                      </a:cubicBezTo>
                      <a:cubicBezTo>
                        <a:pt x="4425" y="0"/>
                        <a:pt x="4222" y="19"/>
                        <a:pt x="4058" y="23"/>
                      </a:cubicBezTo>
                      <a:cubicBezTo>
                        <a:pt x="3894" y="26"/>
                        <a:pt x="3743" y="104"/>
                        <a:pt x="3567" y="121"/>
                      </a:cubicBezTo>
                      <a:cubicBezTo>
                        <a:pt x="3390" y="137"/>
                        <a:pt x="3167" y="121"/>
                        <a:pt x="3003" y="121"/>
                      </a:cubicBezTo>
                      <a:cubicBezTo>
                        <a:pt x="2840" y="121"/>
                        <a:pt x="2650" y="75"/>
                        <a:pt x="2584" y="121"/>
                      </a:cubicBezTo>
                      <a:cubicBezTo>
                        <a:pt x="2519" y="166"/>
                        <a:pt x="2695" y="336"/>
                        <a:pt x="2610" y="391"/>
                      </a:cubicBezTo>
                      <a:cubicBezTo>
                        <a:pt x="2525" y="447"/>
                        <a:pt x="2237" y="457"/>
                        <a:pt x="2070" y="463"/>
                      </a:cubicBezTo>
                      <a:cubicBezTo>
                        <a:pt x="1903" y="470"/>
                        <a:pt x="1762" y="444"/>
                        <a:pt x="1602" y="440"/>
                      </a:cubicBezTo>
                      <a:cubicBezTo>
                        <a:pt x="1441" y="437"/>
                        <a:pt x="1235" y="434"/>
                        <a:pt x="1114" y="440"/>
                      </a:cubicBezTo>
                      <a:cubicBezTo>
                        <a:pt x="992" y="447"/>
                        <a:pt x="956" y="470"/>
                        <a:pt x="865" y="489"/>
                      </a:cubicBezTo>
                      <a:cubicBezTo>
                        <a:pt x="773" y="509"/>
                        <a:pt x="649" y="499"/>
                        <a:pt x="570" y="561"/>
                      </a:cubicBezTo>
                      <a:cubicBezTo>
                        <a:pt x="491" y="623"/>
                        <a:pt x="488" y="741"/>
                        <a:pt x="400" y="855"/>
                      </a:cubicBezTo>
                      <a:cubicBezTo>
                        <a:pt x="311" y="969"/>
                        <a:pt x="59" y="1113"/>
                        <a:pt x="30" y="1243"/>
                      </a:cubicBezTo>
                      <a:cubicBezTo>
                        <a:pt x="0" y="1374"/>
                        <a:pt x="125" y="1524"/>
                        <a:pt x="226" y="1638"/>
                      </a:cubicBezTo>
                      <a:cubicBezTo>
                        <a:pt x="328" y="1752"/>
                        <a:pt x="613" y="1808"/>
                        <a:pt x="645" y="1932"/>
                      </a:cubicBezTo>
                      <a:cubicBezTo>
                        <a:pt x="678" y="2056"/>
                        <a:pt x="468" y="2274"/>
                        <a:pt x="423" y="2379"/>
                      </a:cubicBezTo>
                      <a:cubicBezTo>
                        <a:pt x="377" y="2483"/>
                        <a:pt x="337" y="2463"/>
                        <a:pt x="373" y="2568"/>
                      </a:cubicBezTo>
                      <a:cubicBezTo>
                        <a:pt x="410" y="2672"/>
                        <a:pt x="521" y="2920"/>
                        <a:pt x="645" y="3008"/>
                      </a:cubicBezTo>
                      <a:cubicBezTo>
                        <a:pt x="770" y="3097"/>
                        <a:pt x="966" y="3057"/>
                        <a:pt x="1114" y="3106"/>
                      </a:cubicBezTo>
                      <a:cubicBezTo>
                        <a:pt x="1261" y="3155"/>
                        <a:pt x="1415" y="3296"/>
                        <a:pt x="1530" y="3302"/>
                      </a:cubicBezTo>
                      <a:cubicBezTo>
                        <a:pt x="1644" y="3309"/>
                        <a:pt x="1729" y="3224"/>
                        <a:pt x="1798" y="3155"/>
                      </a:cubicBezTo>
                      <a:cubicBezTo>
                        <a:pt x="1867" y="3087"/>
                        <a:pt x="1890" y="2891"/>
                        <a:pt x="1945" y="2888"/>
                      </a:cubicBezTo>
                      <a:cubicBezTo>
                        <a:pt x="2001" y="2884"/>
                        <a:pt x="2139" y="3028"/>
                        <a:pt x="2142" y="3253"/>
                      </a:cubicBezTo>
                    </a:path>
                  </a:pathLst>
                </a:custGeom>
                <a:solidFill>
                  <a:srgbClr val="86B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  <p:sp>
              <p:nvSpPr>
                <p:cNvPr id="102" name="Freeform 31"/>
                <p:cNvSpPr>
                  <a:spLocks/>
                </p:cNvSpPr>
                <p:nvPr/>
              </p:nvSpPr>
              <p:spPr bwMode="auto">
                <a:xfrm>
                  <a:off x="3901" y="1726"/>
                  <a:ext cx="505" cy="409"/>
                </a:xfrm>
                <a:custGeom>
                  <a:avLst/>
                  <a:gdLst>
                    <a:gd name="T0" fmla="*/ 119 w 505"/>
                    <a:gd name="T1" fmla="*/ 254 h 409"/>
                    <a:gd name="T2" fmla="*/ 125 w 505"/>
                    <a:gd name="T3" fmla="*/ 311 h 409"/>
                    <a:gd name="T4" fmla="*/ 116 w 505"/>
                    <a:gd name="T5" fmla="*/ 345 h 409"/>
                    <a:gd name="T6" fmla="*/ 86 w 505"/>
                    <a:gd name="T7" fmla="*/ 390 h 409"/>
                    <a:gd name="T8" fmla="*/ 169 w 505"/>
                    <a:gd name="T9" fmla="*/ 408 h 409"/>
                    <a:gd name="T10" fmla="*/ 229 w 505"/>
                    <a:gd name="T11" fmla="*/ 389 h 409"/>
                    <a:gd name="T12" fmla="*/ 231 w 505"/>
                    <a:gd name="T13" fmla="*/ 351 h 409"/>
                    <a:gd name="T14" fmla="*/ 235 w 505"/>
                    <a:gd name="T15" fmla="*/ 314 h 409"/>
                    <a:gd name="T16" fmla="*/ 258 w 505"/>
                    <a:gd name="T17" fmla="*/ 318 h 409"/>
                    <a:gd name="T18" fmla="*/ 306 w 505"/>
                    <a:gd name="T19" fmla="*/ 370 h 409"/>
                    <a:gd name="T20" fmla="*/ 353 w 505"/>
                    <a:gd name="T21" fmla="*/ 347 h 409"/>
                    <a:gd name="T22" fmla="*/ 391 w 505"/>
                    <a:gd name="T23" fmla="*/ 336 h 409"/>
                    <a:gd name="T24" fmla="*/ 452 w 505"/>
                    <a:gd name="T25" fmla="*/ 343 h 409"/>
                    <a:gd name="T26" fmla="*/ 480 w 505"/>
                    <a:gd name="T27" fmla="*/ 286 h 409"/>
                    <a:gd name="T28" fmla="*/ 505 w 505"/>
                    <a:gd name="T29" fmla="*/ 268 h 409"/>
                    <a:gd name="T30" fmla="*/ 488 w 505"/>
                    <a:gd name="T31" fmla="*/ 206 h 409"/>
                    <a:gd name="T32" fmla="*/ 474 w 505"/>
                    <a:gd name="T33" fmla="*/ 155 h 409"/>
                    <a:gd name="T34" fmla="*/ 421 w 505"/>
                    <a:gd name="T35" fmla="*/ 123 h 409"/>
                    <a:gd name="T36" fmla="*/ 390 w 505"/>
                    <a:gd name="T37" fmla="*/ 123 h 409"/>
                    <a:gd name="T38" fmla="*/ 378 w 505"/>
                    <a:gd name="T39" fmla="*/ 83 h 409"/>
                    <a:gd name="T40" fmla="*/ 365 w 505"/>
                    <a:gd name="T41" fmla="*/ 50 h 409"/>
                    <a:gd name="T42" fmla="*/ 316 w 505"/>
                    <a:gd name="T43" fmla="*/ 54 h 409"/>
                    <a:gd name="T44" fmla="*/ 289 w 505"/>
                    <a:gd name="T45" fmla="*/ 36 h 409"/>
                    <a:gd name="T46" fmla="*/ 244 w 505"/>
                    <a:gd name="T47" fmla="*/ 1 h 409"/>
                    <a:gd name="T48" fmla="*/ 181 w 505"/>
                    <a:gd name="T49" fmla="*/ 7 h 409"/>
                    <a:gd name="T50" fmla="*/ 157 w 505"/>
                    <a:gd name="T51" fmla="*/ 23 h 409"/>
                    <a:gd name="T52" fmla="*/ 97 w 505"/>
                    <a:gd name="T53" fmla="*/ 26 h 409"/>
                    <a:gd name="T54" fmla="*/ 52 w 505"/>
                    <a:gd name="T55" fmla="*/ 29 h 409"/>
                    <a:gd name="T56" fmla="*/ 24 w 505"/>
                    <a:gd name="T57" fmla="*/ 51 h 409"/>
                    <a:gd name="T58" fmla="*/ 14 w 505"/>
                    <a:gd name="T59" fmla="*/ 98 h 409"/>
                    <a:gd name="T60" fmla="*/ 26 w 505"/>
                    <a:gd name="T61" fmla="*/ 142 h 409"/>
                    <a:gd name="T62" fmla="*/ 39 w 505"/>
                    <a:gd name="T63" fmla="*/ 180 h 409"/>
                    <a:gd name="T64" fmla="*/ 92 w 505"/>
                    <a:gd name="T65" fmla="*/ 198 h 409"/>
                    <a:gd name="T66" fmla="*/ 117 w 505"/>
                    <a:gd name="T67" fmla="*/ 173 h 40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05"/>
                    <a:gd name="T103" fmla="*/ 0 h 409"/>
                    <a:gd name="T104" fmla="*/ 505 w 505"/>
                    <a:gd name="T105" fmla="*/ 409 h 40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05" h="409">
                      <a:moveTo>
                        <a:pt x="129" y="195"/>
                      </a:moveTo>
                      <a:cubicBezTo>
                        <a:pt x="129" y="208"/>
                        <a:pt x="120" y="241"/>
                        <a:pt x="119" y="254"/>
                      </a:cubicBezTo>
                      <a:cubicBezTo>
                        <a:pt x="117" y="267"/>
                        <a:pt x="118" y="263"/>
                        <a:pt x="119" y="273"/>
                      </a:cubicBezTo>
                      <a:cubicBezTo>
                        <a:pt x="120" y="282"/>
                        <a:pt x="122" y="302"/>
                        <a:pt x="125" y="311"/>
                      </a:cubicBezTo>
                      <a:cubicBezTo>
                        <a:pt x="128" y="320"/>
                        <a:pt x="139" y="320"/>
                        <a:pt x="138" y="326"/>
                      </a:cubicBezTo>
                      <a:cubicBezTo>
                        <a:pt x="136" y="331"/>
                        <a:pt x="122" y="340"/>
                        <a:pt x="116" y="345"/>
                      </a:cubicBezTo>
                      <a:cubicBezTo>
                        <a:pt x="109" y="350"/>
                        <a:pt x="103" y="347"/>
                        <a:pt x="98" y="355"/>
                      </a:cubicBezTo>
                      <a:cubicBezTo>
                        <a:pt x="93" y="363"/>
                        <a:pt x="81" y="382"/>
                        <a:pt x="86" y="390"/>
                      </a:cubicBezTo>
                      <a:cubicBezTo>
                        <a:pt x="91" y="398"/>
                        <a:pt x="115" y="399"/>
                        <a:pt x="129" y="402"/>
                      </a:cubicBezTo>
                      <a:cubicBezTo>
                        <a:pt x="143" y="405"/>
                        <a:pt x="155" y="409"/>
                        <a:pt x="169" y="408"/>
                      </a:cubicBezTo>
                      <a:cubicBezTo>
                        <a:pt x="183" y="407"/>
                        <a:pt x="203" y="399"/>
                        <a:pt x="213" y="396"/>
                      </a:cubicBezTo>
                      <a:cubicBezTo>
                        <a:pt x="223" y="393"/>
                        <a:pt x="226" y="393"/>
                        <a:pt x="229" y="389"/>
                      </a:cubicBezTo>
                      <a:cubicBezTo>
                        <a:pt x="233" y="384"/>
                        <a:pt x="233" y="376"/>
                        <a:pt x="233" y="370"/>
                      </a:cubicBezTo>
                      <a:cubicBezTo>
                        <a:pt x="233" y="364"/>
                        <a:pt x="233" y="357"/>
                        <a:pt x="231" y="351"/>
                      </a:cubicBezTo>
                      <a:cubicBezTo>
                        <a:pt x="229" y="344"/>
                        <a:pt x="219" y="336"/>
                        <a:pt x="220" y="329"/>
                      </a:cubicBezTo>
                      <a:cubicBezTo>
                        <a:pt x="221" y="323"/>
                        <a:pt x="231" y="317"/>
                        <a:pt x="235" y="314"/>
                      </a:cubicBezTo>
                      <a:cubicBezTo>
                        <a:pt x="240" y="311"/>
                        <a:pt x="243" y="313"/>
                        <a:pt x="246" y="313"/>
                      </a:cubicBezTo>
                      <a:cubicBezTo>
                        <a:pt x="250" y="314"/>
                        <a:pt x="253" y="314"/>
                        <a:pt x="258" y="318"/>
                      </a:cubicBezTo>
                      <a:cubicBezTo>
                        <a:pt x="263" y="322"/>
                        <a:pt x="267" y="331"/>
                        <a:pt x="275" y="339"/>
                      </a:cubicBezTo>
                      <a:cubicBezTo>
                        <a:pt x="283" y="348"/>
                        <a:pt x="295" y="364"/>
                        <a:pt x="306" y="370"/>
                      </a:cubicBezTo>
                      <a:cubicBezTo>
                        <a:pt x="316" y="375"/>
                        <a:pt x="330" y="376"/>
                        <a:pt x="338" y="372"/>
                      </a:cubicBezTo>
                      <a:cubicBezTo>
                        <a:pt x="345" y="369"/>
                        <a:pt x="348" y="353"/>
                        <a:pt x="353" y="347"/>
                      </a:cubicBezTo>
                      <a:cubicBezTo>
                        <a:pt x="358" y="342"/>
                        <a:pt x="360" y="339"/>
                        <a:pt x="366" y="337"/>
                      </a:cubicBezTo>
                      <a:cubicBezTo>
                        <a:pt x="373" y="336"/>
                        <a:pt x="382" y="335"/>
                        <a:pt x="391" y="336"/>
                      </a:cubicBezTo>
                      <a:cubicBezTo>
                        <a:pt x="401" y="336"/>
                        <a:pt x="414" y="339"/>
                        <a:pt x="424" y="340"/>
                      </a:cubicBezTo>
                      <a:cubicBezTo>
                        <a:pt x="434" y="342"/>
                        <a:pt x="443" y="346"/>
                        <a:pt x="452" y="343"/>
                      </a:cubicBezTo>
                      <a:cubicBezTo>
                        <a:pt x="461" y="341"/>
                        <a:pt x="471" y="335"/>
                        <a:pt x="476" y="326"/>
                      </a:cubicBezTo>
                      <a:cubicBezTo>
                        <a:pt x="480" y="316"/>
                        <a:pt x="477" y="294"/>
                        <a:pt x="480" y="286"/>
                      </a:cubicBezTo>
                      <a:cubicBezTo>
                        <a:pt x="483" y="277"/>
                        <a:pt x="487" y="279"/>
                        <a:pt x="492" y="276"/>
                      </a:cubicBezTo>
                      <a:cubicBezTo>
                        <a:pt x="496" y="273"/>
                        <a:pt x="505" y="274"/>
                        <a:pt x="505" y="268"/>
                      </a:cubicBezTo>
                      <a:cubicBezTo>
                        <a:pt x="505" y="262"/>
                        <a:pt x="493" y="251"/>
                        <a:pt x="490" y="241"/>
                      </a:cubicBezTo>
                      <a:cubicBezTo>
                        <a:pt x="487" y="230"/>
                        <a:pt x="488" y="218"/>
                        <a:pt x="488" y="206"/>
                      </a:cubicBezTo>
                      <a:cubicBezTo>
                        <a:pt x="487" y="195"/>
                        <a:pt x="487" y="180"/>
                        <a:pt x="485" y="172"/>
                      </a:cubicBezTo>
                      <a:cubicBezTo>
                        <a:pt x="483" y="163"/>
                        <a:pt x="481" y="161"/>
                        <a:pt x="474" y="155"/>
                      </a:cubicBezTo>
                      <a:cubicBezTo>
                        <a:pt x="467" y="150"/>
                        <a:pt x="450" y="143"/>
                        <a:pt x="441" y="138"/>
                      </a:cubicBezTo>
                      <a:cubicBezTo>
                        <a:pt x="433" y="132"/>
                        <a:pt x="427" y="124"/>
                        <a:pt x="421" y="123"/>
                      </a:cubicBezTo>
                      <a:cubicBezTo>
                        <a:pt x="415" y="122"/>
                        <a:pt x="408" y="130"/>
                        <a:pt x="403" y="130"/>
                      </a:cubicBezTo>
                      <a:cubicBezTo>
                        <a:pt x="398" y="130"/>
                        <a:pt x="392" y="128"/>
                        <a:pt x="390" y="123"/>
                      </a:cubicBezTo>
                      <a:cubicBezTo>
                        <a:pt x="388" y="118"/>
                        <a:pt x="392" y="106"/>
                        <a:pt x="390" y="100"/>
                      </a:cubicBezTo>
                      <a:cubicBezTo>
                        <a:pt x="388" y="93"/>
                        <a:pt x="381" y="88"/>
                        <a:pt x="378" y="83"/>
                      </a:cubicBezTo>
                      <a:cubicBezTo>
                        <a:pt x="375" y="78"/>
                        <a:pt x="374" y="74"/>
                        <a:pt x="372" y="69"/>
                      </a:cubicBezTo>
                      <a:cubicBezTo>
                        <a:pt x="370" y="63"/>
                        <a:pt x="370" y="53"/>
                        <a:pt x="365" y="50"/>
                      </a:cubicBezTo>
                      <a:cubicBezTo>
                        <a:pt x="360" y="46"/>
                        <a:pt x="352" y="47"/>
                        <a:pt x="344" y="48"/>
                      </a:cubicBezTo>
                      <a:cubicBezTo>
                        <a:pt x="336" y="49"/>
                        <a:pt x="324" y="50"/>
                        <a:pt x="316" y="54"/>
                      </a:cubicBezTo>
                      <a:cubicBezTo>
                        <a:pt x="309" y="58"/>
                        <a:pt x="304" y="77"/>
                        <a:pt x="300" y="74"/>
                      </a:cubicBezTo>
                      <a:cubicBezTo>
                        <a:pt x="295" y="71"/>
                        <a:pt x="293" y="48"/>
                        <a:pt x="289" y="36"/>
                      </a:cubicBezTo>
                      <a:cubicBezTo>
                        <a:pt x="285" y="25"/>
                        <a:pt x="281" y="11"/>
                        <a:pt x="273" y="6"/>
                      </a:cubicBezTo>
                      <a:cubicBezTo>
                        <a:pt x="266" y="0"/>
                        <a:pt x="254" y="1"/>
                        <a:pt x="244" y="1"/>
                      </a:cubicBezTo>
                      <a:cubicBezTo>
                        <a:pt x="234" y="1"/>
                        <a:pt x="225" y="6"/>
                        <a:pt x="214" y="7"/>
                      </a:cubicBezTo>
                      <a:cubicBezTo>
                        <a:pt x="204" y="8"/>
                        <a:pt x="190" y="7"/>
                        <a:pt x="181" y="7"/>
                      </a:cubicBezTo>
                      <a:cubicBezTo>
                        <a:pt x="171" y="7"/>
                        <a:pt x="159" y="4"/>
                        <a:pt x="155" y="7"/>
                      </a:cubicBezTo>
                      <a:cubicBezTo>
                        <a:pt x="152" y="10"/>
                        <a:pt x="162" y="20"/>
                        <a:pt x="157" y="23"/>
                      </a:cubicBezTo>
                      <a:cubicBezTo>
                        <a:pt x="152" y="27"/>
                        <a:pt x="135" y="27"/>
                        <a:pt x="125" y="27"/>
                      </a:cubicBezTo>
                      <a:cubicBezTo>
                        <a:pt x="115" y="28"/>
                        <a:pt x="106" y="26"/>
                        <a:pt x="97" y="26"/>
                      </a:cubicBezTo>
                      <a:cubicBezTo>
                        <a:pt x="87" y="26"/>
                        <a:pt x="75" y="26"/>
                        <a:pt x="67" y="26"/>
                      </a:cubicBezTo>
                      <a:cubicBezTo>
                        <a:pt x="60" y="27"/>
                        <a:pt x="58" y="28"/>
                        <a:pt x="52" y="29"/>
                      </a:cubicBezTo>
                      <a:cubicBezTo>
                        <a:pt x="47" y="30"/>
                        <a:pt x="39" y="30"/>
                        <a:pt x="35" y="33"/>
                      </a:cubicBezTo>
                      <a:cubicBezTo>
                        <a:pt x="30" y="37"/>
                        <a:pt x="30" y="44"/>
                        <a:pt x="24" y="51"/>
                      </a:cubicBezTo>
                      <a:cubicBezTo>
                        <a:pt x="19" y="58"/>
                        <a:pt x="4" y="66"/>
                        <a:pt x="2" y="74"/>
                      </a:cubicBezTo>
                      <a:cubicBezTo>
                        <a:pt x="0" y="82"/>
                        <a:pt x="8" y="91"/>
                        <a:pt x="14" y="98"/>
                      </a:cubicBezTo>
                      <a:cubicBezTo>
                        <a:pt x="20" y="105"/>
                        <a:pt x="37" y="108"/>
                        <a:pt x="39" y="116"/>
                      </a:cubicBezTo>
                      <a:cubicBezTo>
                        <a:pt x="41" y="123"/>
                        <a:pt x="28" y="136"/>
                        <a:pt x="26" y="142"/>
                      </a:cubicBezTo>
                      <a:cubicBezTo>
                        <a:pt x="23" y="149"/>
                        <a:pt x="21" y="147"/>
                        <a:pt x="23" y="154"/>
                      </a:cubicBezTo>
                      <a:cubicBezTo>
                        <a:pt x="25" y="160"/>
                        <a:pt x="32" y="175"/>
                        <a:pt x="39" y="180"/>
                      </a:cubicBezTo>
                      <a:cubicBezTo>
                        <a:pt x="47" y="186"/>
                        <a:pt x="58" y="183"/>
                        <a:pt x="67" y="186"/>
                      </a:cubicBezTo>
                      <a:cubicBezTo>
                        <a:pt x="76" y="189"/>
                        <a:pt x="85" y="197"/>
                        <a:pt x="92" y="198"/>
                      </a:cubicBezTo>
                      <a:cubicBezTo>
                        <a:pt x="99" y="198"/>
                        <a:pt x="104" y="193"/>
                        <a:pt x="108" y="189"/>
                      </a:cubicBezTo>
                      <a:cubicBezTo>
                        <a:pt x="112" y="185"/>
                        <a:pt x="114" y="173"/>
                        <a:pt x="117" y="173"/>
                      </a:cubicBezTo>
                      <a:cubicBezTo>
                        <a:pt x="120" y="173"/>
                        <a:pt x="129" y="181"/>
                        <a:pt x="129" y="195"/>
                      </a:cubicBezTo>
                    </a:path>
                  </a:pathLst>
                </a:custGeom>
                <a:noFill/>
                <a:ln w="6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</p:grpSp>
          <p:grpSp>
            <p:nvGrpSpPr>
              <p:cNvPr id="66" name="Group 35"/>
              <p:cNvGrpSpPr>
                <a:grpSpLocks/>
              </p:cNvGrpSpPr>
              <p:nvPr/>
            </p:nvGrpSpPr>
            <p:grpSpPr bwMode="auto">
              <a:xfrm>
                <a:off x="4102" y="2037"/>
                <a:ext cx="289" cy="620"/>
                <a:chOff x="4102" y="2037"/>
                <a:chExt cx="289" cy="620"/>
              </a:xfrm>
            </p:grpSpPr>
            <p:sp>
              <p:nvSpPr>
                <p:cNvPr id="99" name="Freeform 33"/>
                <p:cNvSpPr>
                  <a:spLocks/>
                </p:cNvSpPr>
                <p:nvPr/>
              </p:nvSpPr>
              <p:spPr bwMode="auto">
                <a:xfrm>
                  <a:off x="4102" y="2037"/>
                  <a:ext cx="289" cy="620"/>
                </a:xfrm>
                <a:custGeom>
                  <a:avLst/>
                  <a:gdLst>
                    <a:gd name="T0" fmla="*/ 0 w 4813"/>
                    <a:gd name="T1" fmla="*/ 0 h 10334"/>
                    <a:gd name="T2" fmla="*/ 0 w 4813"/>
                    <a:gd name="T3" fmla="*/ 0 h 10334"/>
                    <a:gd name="T4" fmla="*/ 0 w 4813"/>
                    <a:gd name="T5" fmla="*/ 0 h 10334"/>
                    <a:gd name="T6" fmla="*/ 0 w 4813"/>
                    <a:gd name="T7" fmla="*/ 0 h 10334"/>
                    <a:gd name="T8" fmla="*/ 0 w 4813"/>
                    <a:gd name="T9" fmla="*/ 0 h 10334"/>
                    <a:gd name="T10" fmla="*/ 0 w 4813"/>
                    <a:gd name="T11" fmla="*/ 0 h 10334"/>
                    <a:gd name="T12" fmla="*/ 0 w 4813"/>
                    <a:gd name="T13" fmla="*/ 0 h 10334"/>
                    <a:gd name="T14" fmla="*/ 0 w 4813"/>
                    <a:gd name="T15" fmla="*/ 0 h 10334"/>
                    <a:gd name="T16" fmla="*/ 0 w 4813"/>
                    <a:gd name="T17" fmla="*/ 0 h 10334"/>
                    <a:gd name="T18" fmla="*/ 0 w 4813"/>
                    <a:gd name="T19" fmla="*/ 0 h 10334"/>
                    <a:gd name="T20" fmla="*/ 0 w 4813"/>
                    <a:gd name="T21" fmla="*/ 0 h 10334"/>
                    <a:gd name="T22" fmla="*/ 0 w 4813"/>
                    <a:gd name="T23" fmla="*/ 0 h 10334"/>
                    <a:gd name="T24" fmla="*/ 0 w 4813"/>
                    <a:gd name="T25" fmla="*/ 0 h 10334"/>
                    <a:gd name="T26" fmla="*/ 0 w 4813"/>
                    <a:gd name="T27" fmla="*/ 0 h 10334"/>
                    <a:gd name="T28" fmla="*/ 0 w 4813"/>
                    <a:gd name="T29" fmla="*/ 0 h 10334"/>
                    <a:gd name="T30" fmla="*/ 0 w 4813"/>
                    <a:gd name="T31" fmla="*/ 0 h 10334"/>
                    <a:gd name="T32" fmla="*/ 0 w 4813"/>
                    <a:gd name="T33" fmla="*/ 0 h 10334"/>
                    <a:gd name="T34" fmla="*/ 0 w 4813"/>
                    <a:gd name="T35" fmla="*/ 0 h 10334"/>
                    <a:gd name="T36" fmla="*/ 0 w 4813"/>
                    <a:gd name="T37" fmla="*/ 0 h 10334"/>
                    <a:gd name="T38" fmla="*/ 0 w 4813"/>
                    <a:gd name="T39" fmla="*/ 0 h 10334"/>
                    <a:gd name="T40" fmla="*/ 0 w 4813"/>
                    <a:gd name="T41" fmla="*/ 0 h 10334"/>
                    <a:gd name="T42" fmla="*/ 0 w 4813"/>
                    <a:gd name="T43" fmla="*/ 0 h 10334"/>
                    <a:gd name="T44" fmla="*/ 0 w 4813"/>
                    <a:gd name="T45" fmla="*/ 0 h 10334"/>
                    <a:gd name="T46" fmla="*/ 0 w 4813"/>
                    <a:gd name="T47" fmla="*/ 0 h 10334"/>
                    <a:gd name="T48" fmla="*/ 0 w 4813"/>
                    <a:gd name="T49" fmla="*/ 0 h 10334"/>
                    <a:gd name="T50" fmla="*/ 0 w 4813"/>
                    <a:gd name="T51" fmla="*/ 0 h 10334"/>
                    <a:gd name="T52" fmla="*/ 0 w 4813"/>
                    <a:gd name="T53" fmla="*/ 0 h 10334"/>
                    <a:gd name="T54" fmla="*/ 0 w 4813"/>
                    <a:gd name="T55" fmla="*/ 0 h 10334"/>
                    <a:gd name="T56" fmla="*/ 0 w 4813"/>
                    <a:gd name="T57" fmla="*/ 0 h 10334"/>
                    <a:gd name="T58" fmla="*/ 0 w 4813"/>
                    <a:gd name="T59" fmla="*/ 0 h 10334"/>
                    <a:gd name="T60" fmla="*/ 0 w 4813"/>
                    <a:gd name="T61" fmla="*/ 0 h 10334"/>
                    <a:gd name="T62" fmla="*/ 0 w 4813"/>
                    <a:gd name="T63" fmla="*/ 0 h 10334"/>
                    <a:gd name="T64" fmla="*/ 0 w 4813"/>
                    <a:gd name="T65" fmla="*/ 0 h 10334"/>
                    <a:gd name="T66" fmla="*/ 0 w 4813"/>
                    <a:gd name="T67" fmla="*/ 0 h 103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813"/>
                    <a:gd name="T103" fmla="*/ 0 h 10334"/>
                    <a:gd name="T104" fmla="*/ 4813 w 4813"/>
                    <a:gd name="T105" fmla="*/ 10334 h 103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813" h="10334">
                      <a:moveTo>
                        <a:pt x="891" y="5435"/>
                      </a:moveTo>
                      <a:cubicBezTo>
                        <a:pt x="887" y="5480"/>
                        <a:pt x="940" y="5849"/>
                        <a:pt x="891" y="5947"/>
                      </a:cubicBezTo>
                      <a:cubicBezTo>
                        <a:pt x="842" y="6045"/>
                        <a:pt x="691" y="5957"/>
                        <a:pt x="596" y="6022"/>
                      </a:cubicBezTo>
                      <a:cubicBezTo>
                        <a:pt x="501" y="6088"/>
                        <a:pt x="406" y="6267"/>
                        <a:pt x="324" y="6339"/>
                      </a:cubicBezTo>
                      <a:cubicBezTo>
                        <a:pt x="242" y="6411"/>
                        <a:pt x="95" y="6391"/>
                        <a:pt x="105" y="6463"/>
                      </a:cubicBezTo>
                      <a:cubicBezTo>
                        <a:pt x="115" y="6535"/>
                        <a:pt x="298" y="6574"/>
                        <a:pt x="373" y="6779"/>
                      </a:cubicBezTo>
                      <a:cubicBezTo>
                        <a:pt x="449" y="6985"/>
                        <a:pt x="498" y="7422"/>
                        <a:pt x="547" y="7687"/>
                      </a:cubicBezTo>
                      <a:cubicBezTo>
                        <a:pt x="596" y="7951"/>
                        <a:pt x="599" y="8180"/>
                        <a:pt x="668" y="8372"/>
                      </a:cubicBezTo>
                      <a:cubicBezTo>
                        <a:pt x="737" y="8565"/>
                        <a:pt x="946" y="8673"/>
                        <a:pt x="963" y="8836"/>
                      </a:cubicBezTo>
                      <a:cubicBezTo>
                        <a:pt x="979" y="8999"/>
                        <a:pt x="773" y="9159"/>
                        <a:pt x="766" y="9351"/>
                      </a:cubicBezTo>
                      <a:cubicBezTo>
                        <a:pt x="760" y="9544"/>
                        <a:pt x="796" y="9838"/>
                        <a:pt x="914" y="9988"/>
                      </a:cubicBezTo>
                      <a:cubicBezTo>
                        <a:pt x="1032" y="10138"/>
                        <a:pt x="1277" y="10216"/>
                        <a:pt x="1470" y="10255"/>
                      </a:cubicBezTo>
                      <a:cubicBezTo>
                        <a:pt x="1664" y="10295"/>
                        <a:pt x="1971" y="10334"/>
                        <a:pt x="2070" y="10233"/>
                      </a:cubicBezTo>
                      <a:cubicBezTo>
                        <a:pt x="2168" y="10131"/>
                        <a:pt x="2034" y="9779"/>
                        <a:pt x="2070" y="9645"/>
                      </a:cubicBezTo>
                      <a:cubicBezTo>
                        <a:pt x="2106" y="9511"/>
                        <a:pt x="2217" y="9550"/>
                        <a:pt x="2289" y="9423"/>
                      </a:cubicBezTo>
                      <a:cubicBezTo>
                        <a:pt x="2361" y="9296"/>
                        <a:pt x="2413" y="8943"/>
                        <a:pt x="2512" y="8885"/>
                      </a:cubicBezTo>
                      <a:cubicBezTo>
                        <a:pt x="2610" y="8826"/>
                        <a:pt x="2800" y="9126"/>
                        <a:pt x="2878" y="9080"/>
                      </a:cubicBezTo>
                      <a:cubicBezTo>
                        <a:pt x="2957" y="9035"/>
                        <a:pt x="2924" y="8744"/>
                        <a:pt x="2977" y="8617"/>
                      </a:cubicBezTo>
                      <a:cubicBezTo>
                        <a:pt x="3029" y="8490"/>
                        <a:pt x="3088" y="8359"/>
                        <a:pt x="3199" y="8323"/>
                      </a:cubicBezTo>
                      <a:cubicBezTo>
                        <a:pt x="3311" y="8287"/>
                        <a:pt x="3605" y="8509"/>
                        <a:pt x="3641" y="8395"/>
                      </a:cubicBezTo>
                      <a:cubicBezTo>
                        <a:pt x="3677" y="8281"/>
                        <a:pt x="3468" y="7834"/>
                        <a:pt x="3419" y="7638"/>
                      </a:cubicBezTo>
                      <a:cubicBezTo>
                        <a:pt x="3369" y="7442"/>
                        <a:pt x="3288" y="7298"/>
                        <a:pt x="3347" y="7220"/>
                      </a:cubicBezTo>
                      <a:cubicBezTo>
                        <a:pt x="3405" y="7142"/>
                        <a:pt x="3569" y="7148"/>
                        <a:pt x="3762" y="7171"/>
                      </a:cubicBezTo>
                      <a:cubicBezTo>
                        <a:pt x="3956" y="7194"/>
                        <a:pt x="4349" y="7449"/>
                        <a:pt x="4499" y="7367"/>
                      </a:cubicBezTo>
                      <a:cubicBezTo>
                        <a:pt x="4650" y="7285"/>
                        <a:pt x="4627" y="6923"/>
                        <a:pt x="4673" y="6682"/>
                      </a:cubicBezTo>
                      <a:cubicBezTo>
                        <a:pt x="4719" y="6440"/>
                        <a:pt x="4787" y="6123"/>
                        <a:pt x="4771" y="5924"/>
                      </a:cubicBezTo>
                      <a:cubicBezTo>
                        <a:pt x="4755" y="5725"/>
                        <a:pt x="4673" y="5601"/>
                        <a:pt x="4574" y="5484"/>
                      </a:cubicBezTo>
                      <a:cubicBezTo>
                        <a:pt x="4476" y="5366"/>
                        <a:pt x="4195" y="5373"/>
                        <a:pt x="4182" y="5213"/>
                      </a:cubicBezTo>
                      <a:cubicBezTo>
                        <a:pt x="4168" y="5053"/>
                        <a:pt x="4506" y="4678"/>
                        <a:pt x="4499" y="4527"/>
                      </a:cubicBezTo>
                      <a:cubicBezTo>
                        <a:pt x="4493" y="4377"/>
                        <a:pt x="4204" y="4478"/>
                        <a:pt x="4132" y="4309"/>
                      </a:cubicBezTo>
                      <a:cubicBezTo>
                        <a:pt x="4060" y="4139"/>
                        <a:pt x="4024" y="3685"/>
                        <a:pt x="4057" y="3499"/>
                      </a:cubicBezTo>
                      <a:cubicBezTo>
                        <a:pt x="4090" y="3313"/>
                        <a:pt x="4218" y="3271"/>
                        <a:pt x="4332" y="3183"/>
                      </a:cubicBezTo>
                      <a:cubicBezTo>
                        <a:pt x="4447" y="3095"/>
                        <a:pt x="4705" y="3055"/>
                        <a:pt x="4745" y="2961"/>
                      </a:cubicBezTo>
                      <a:cubicBezTo>
                        <a:pt x="4784" y="2866"/>
                        <a:pt x="4574" y="2732"/>
                        <a:pt x="4574" y="2618"/>
                      </a:cubicBezTo>
                      <a:cubicBezTo>
                        <a:pt x="4574" y="2504"/>
                        <a:pt x="4715" y="2390"/>
                        <a:pt x="4745" y="2275"/>
                      </a:cubicBezTo>
                      <a:cubicBezTo>
                        <a:pt x="4774" y="2161"/>
                        <a:pt x="4813" y="2066"/>
                        <a:pt x="4745" y="1933"/>
                      </a:cubicBezTo>
                      <a:cubicBezTo>
                        <a:pt x="4676" y="1799"/>
                        <a:pt x="4421" y="1603"/>
                        <a:pt x="4332" y="1469"/>
                      </a:cubicBezTo>
                      <a:cubicBezTo>
                        <a:pt x="4244" y="1335"/>
                        <a:pt x="4204" y="1228"/>
                        <a:pt x="4204" y="1126"/>
                      </a:cubicBezTo>
                      <a:cubicBezTo>
                        <a:pt x="4204" y="1025"/>
                        <a:pt x="4349" y="924"/>
                        <a:pt x="4332" y="856"/>
                      </a:cubicBezTo>
                      <a:cubicBezTo>
                        <a:pt x="4316" y="787"/>
                        <a:pt x="4152" y="771"/>
                        <a:pt x="4106" y="709"/>
                      </a:cubicBezTo>
                      <a:cubicBezTo>
                        <a:pt x="4060" y="647"/>
                        <a:pt x="4224" y="542"/>
                        <a:pt x="4057" y="490"/>
                      </a:cubicBezTo>
                      <a:cubicBezTo>
                        <a:pt x="3890" y="438"/>
                        <a:pt x="3343" y="386"/>
                        <a:pt x="3101" y="392"/>
                      </a:cubicBezTo>
                      <a:cubicBezTo>
                        <a:pt x="2859" y="399"/>
                        <a:pt x="2738" y="441"/>
                        <a:pt x="2610" y="539"/>
                      </a:cubicBezTo>
                      <a:cubicBezTo>
                        <a:pt x="2482" y="637"/>
                        <a:pt x="2400" y="895"/>
                        <a:pt x="2331" y="976"/>
                      </a:cubicBezTo>
                      <a:cubicBezTo>
                        <a:pt x="2263" y="1058"/>
                        <a:pt x="2263" y="1019"/>
                        <a:pt x="2191" y="1029"/>
                      </a:cubicBezTo>
                      <a:cubicBezTo>
                        <a:pt x="2119" y="1038"/>
                        <a:pt x="2017" y="1081"/>
                        <a:pt x="1896" y="1029"/>
                      </a:cubicBezTo>
                      <a:cubicBezTo>
                        <a:pt x="1775" y="976"/>
                        <a:pt x="1608" y="839"/>
                        <a:pt x="1470" y="709"/>
                      </a:cubicBezTo>
                      <a:cubicBezTo>
                        <a:pt x="1333" y="578"/>
                        <a:pt x="1185" y="359"/>
                        <a:pt x="1061" y="242"/>
                      </a:cubicBezTo>
                      <a:cubicBezTo>
                        <a:pt x="937" y="124"/>
                        <a:pt x="838" y="0"/>
                        <a:pt x="717" y="0"/>
                      </a:cubicBezTo>
                      <a:cubicBezTo>
                        <a:pt x="596" y="0"/>
                        <a:pt x="393" y="173"/>
                        <a:pt x="324" y="242"/>
                      </a:cubicBezTo>
                      <a:cubicBezTo>
                        <a:pt x="256" y="311"/>
                        <a:pt x="272" y="337"/>
                        <a:pt x="301" y="415"/>
                      </a:cubicBezTo>
                      <a:cubicBezTo>
                        <a:pt x="331" y="493"/>
                        <a:pt x="462" y="594"/>
                        <a:pt x="498" y="709"/>
                      </a:cubicBezTo>
                      <a:cubicBezTo>
                        <a:pt x="534" y="823"/>
                        <a:pt x="534" y="996"/>
                        <a:pt x="521" y="1100"/>
                      </a:cubicBezTo>
                      <a:cubicBezTo>
                        <a:pt x="508" y="1205"/>
                        <a:pt x="501" y="1290"/>
                        <a:pt x="423" y="1345"/>
                      </a:cubicBezTo>
                      <a:cubicBezTo>
                        <a:pt x="344" y="1401"/>
                        <a:pt x="111" y="1326"/>
                        <a:pt x="56" y="1443"/>
                      </a:cubicBezTo>
                      <a:cubicBezTo>
                        <a:pt x="0" y="1561"/>
                        <a:pt x="72" y="1831"/>
                        <a:pt x="79" y="2057"/>
                      </a:cubicBezTo>
                      <a:cubicBezTo>
                        <a:pt x="85" y="2282"/>
                        <a:pt x="69" y="2608"/>
                        <a:pt x="105" y="2791"/>
                      </a:cubicBezTo>
                      <a:cubicBezTo>
                        <a:pt x="141" y="2974"/>
                        <a:pt x="200" y="3046"/>
                        <a:pt x="301" y="3157"/>
                      </a:cubicBezTo>
                      <a:cubicBezTo>
                        <a:pt x="403" y="3268"/>
                        <a:pt x="652" y="3339"/>
                        <a:pt x="717" y="3450"/>
                      </a:cubicBezTo>
                      <a:cubicBezTo>
                        <a:pt x="783" y="3561"/>
                        <a:pt x="698" y="3643"/>
                        <a:pt x="694" y="3819"/>
                      </a:cubicBezTo>
                      <a:cubicBezTo>
                        <a:pt x="691" y="3995"/>
                        <a:pt x="727" y="4328"/>
                        <a:pt x="694" y="4505"/>
                      </a:cubicBezTo>
                      <a:cubicBezTo>
                        <a:pt x="662" y="4681"/>
                        <a:pt x="488" y="4775"/>
                        <a:pt x="498" y="4870"/>
                      </a:cubicBezTo>
                      <a:cubicBezTo>
                        <a:pt x="508" y="4965"/>
                        <a:pt x="665" y="4997"/>
                        <a:pt x="743" y="5066"/>
                      </a:cubicBezTo>
                      <a:cubicBezTo>
                        <a:pt x="822" y="5134"/>
                        <a:pt x="933" y="5200"/>
                        <a:pt x="963" y="5288"/>
                      </a:cubicBezTo>
                      <a:cubicBezTo>
                        <a:pt x="992" y="5376"/>
                        <a:pt x="920" y="5520"/>
                        <a:pt x="914" y="5604"/>
                      </a:cubicBezTo>
                      <a:cubicBezTo>
                        <a:pt x="907" y="5689"/>
                        <a:pt x="910" y="5738"/>
                        <a:pt x="914" y="5800"/>
                      </a:cubicBezTo>
                      <a:cubicBezTo>
                        <a:pt x="917" y="5862"/>
                        <a:pt x="940" y="5993"/>
                        <a:pt x="940" y="5973"/>
                      </a:cubicBezTo>
                      <a:cubicBezTo>
                        <a:pt x="940" y="5954"/>
                        <a:pt x="914" y="5758"/>
                        <a:pt x="914" y="5680"/>
                      </a:cubicBezTo>
                      <a:cubicBezTo>
                        <a:pt x="914" y="5601"/>
                        <a:pt x="894" y="5389"/>
                        <a:pt x="891" y="5435"/>
                      </a:cubicBezTo>
                    </a:path>
                  </a:pathLst>
                </a:custGeom>
                <a:solidFill>
                  <a:srgbClr val="86B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  <p:sp>
              <p:nvSpPr>
                <p:cNvPr id="100" name="Freeform 34"/>
                <p:cNvSpPr>
                  <a:spLocks/>
                </p:cNvSpPr>
                <p:nvPr/>
              </p:nvSpPr>
              <p:spPr bwMode="auto">
                <a:xfrm>
                  <a:off x="4102" y="2037"/>
                  <a:ext cx="289" cy="620"/>
                </a:xfrm>
                <a:custGeom>
                  <a:avLst/>
                  <a:gdLst>
                    <a:gd name="T0" fmla="*/ 53 w 289"/>
                    <a:gd name="T1" fmla="*/ 357 h 620"/>
                    <a:gd name="T2" fmla="*/ 19 w 289"/>
                    <a:gd name="T3" fmla="*/ 380 h 620"/>
                    <a:gd name="T4" fmla="*/ 22 w 289"/>
                    <a:gd name="T5" fmla="*/ 407 h 620"/>
                    <a:gd name="T6" fmla="*/ 40 w 289"/>
                    <a:gd name="T7" fmla="*/ 502 h 620"/>
                    <a:gd name="T8" fmla="*/ 46 w 289"/>
                    <a:gd name="T9" fmla="*/ 561 h 620"/>
                    <a:gd name="T10" fmla="*/ 88 w 289"/>
                    <a:gd name="T11" fmla="*/ 615 h 620"/>
                    <a:gd name="T12" fmla="*/ 124 w 289"/>
                    <a:gd name="T13" fmla="*/ 579 h 620"/>
                    <a:gd name="T14" fmla="*/ 151 w 289"/>
                    <a:gd name="T15" fmla="*/ 533 h 620"/>
                    <a:gd name="T16" fmla="*/ 179 w 289"/>
                    <a:gd name="T17" fmla="*/ 517 h 620"/>
                    <a:gd name="T18" fmla="*/ 218 w 289"/>
                    <a:gd name="T19" fmla="*/ 504 h 620"/>
                    <a:gd name="T20" fmla="*/ 201 w 289"/>
                    <a:gd name="T21" fmla="*/ 433 h 620"/>
                    <a:gd name="T22" fmla="*/ 270 w 289"/>
                    <a:gd name="T23" fmla="*/ 442 h 620"/>
                    <a:gd name="T24" fmla="*/ 286 w 289"/>
                    <a:gd name="T25" fmla="*/ 355 h 620"/>
                    <a:gd name="T26" fmla="*/ 251 w 289"/>
                    <a:gd name="T27" fmla="*/ 313 h 620"/>
                    <a:gd name="T28" fmla="*/ 248 w 289"/>
                    <a:gd name="T29" fmla="*/ 258 h 620"/>
                    <a:gd name="T30" fmla="*/ 260 w 289"/>
                    <a:gd name="T31" fmla="*/ 191 h 620"/>
                    <a:gd name="T32" fmla="*/ 274 w 289"/>
                    <a:gd name="T33" fmla="*/ 157 h 620"/>
                    <a:gd name="T34" fmla="*/ 285 w 289"/>
                    <a:gd name="T35" fmla="*/ 116 h 620"/>
                    <a:gd name="T36" fmla="*/ 252 w 289"/>
                    <a:gd name="T37" fmla="*/ 67 h 620"/>
                    <a:gd name="T38" fmla="*/ 246 w 289"/>
                    <a:gd name="T39" fmla="*/ 42 h 620"/>
                    <a:gd name="T40" fmla="*/ 186 w 289"/>
                    <a:gd name="T41" fmla="*/ 23 h 620"/>
                    <a:gd name="T42" fmla="*/ 140 w 289"/>
                    <a:gd name="T43" fmla="*/ 58 h 620"/>
                    <a:gd name="T44" fmla="*/ 114 w 289"/>
                    <a:gd name="T45" fmla="*/ 62 h 620"/>
                    <a:gd name="T46" fmla="*/ 64 w 289"/>
                    <a:gd name="T47" fmla="*/ 14 h 620"/>
                    <a:gd name="T48" fmla="*/ 19 w 289"/>
                    <a:gd name="T49" fmla="*/ 14 h 620"/>
                    <a:gd name="T50" fmla="*/ 30 w 289"/>
                    <a:gd name="T51" fmla="*/ 42 h 620"/>
                    <a:gd name="T52" fmla="*/ 25 w 289"/>
                    <a:gd name="T53" fmla="*/ 81 h 620"/>
                    <a:gd name="T54" fmla="*/ 5 w 289"/>
                    <a:gd name="T55" fmla="*/ 123 h 620"/>
                    <a:gd name="T56" fmla="*/ 18 w 289"/>
                    <a:gd name="T57" fmla="*/ 189 h 620"/>
                    <a:gd name="T58" fmla="*/ 42 w 289"/>
                    <a:gd name="T59" fmla="*/ 229 h 620"/>
                    <a:gd name="T60" fmla="*/ 30 w 289"/>
                    <a:gd name="T61" fmla="*/ 292 h 620"/>
                    <a:gd name="T62" fmla="*/ 58 w 289"/>
                    <a:gd name="T63" fmla="*/ 317 h 620"/>
                    <a:gd name="T64" fmla="*/ 55 w 289"/>
                    <a:gd name="T65" fmla="*/ 348 h 620"/>
                    <a:gd name="T66" fmla="*/ 55 w 289"/>
                    <a:gd name="T67" fmla="*/ 341 h 62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9"/>
                    <a:gd name="T103" fmla="*/ 0 h 620"/>
                    <a:gd name="T104" fmla="*/ 289 w 289"/>
                    <a:gd name="T105" fmla="*/ 620 h 62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9" h="620">
                      <a:moveTo>
                        <a:pt x="53" y="326"/>
                      </a:moveTo>
                      <a:cubicBezTo>
                        <a:pt x="53" y="329"/>
                        <a:pt x="56" y="351"/>
                        <a:pt x="53" y="357"/>
                      </a:cubicBezTo>
                      <a:cubicBezTo>
                        <a:pt x="50" y="363"/>
                        <a:pt x="41" y="357"/>
                        <a:pt x="36" y="361"/>
                      </a:cubicBezTo>
                      <a:cubicBezTo>
                        <a:pt x="30" y="365"/>
                        <a:pt x="24" y="376"/>
                        <a:pt x="19" y="380"/>
                      </a:cubicBezTo>
                      <a:cubicBezTo>
                        <a:pt x="14" y="385"/>
                        <a:pt x="6" y="383"/>
                        <a:pt x="6" y="388"/>
                      </a:cubicBezTo>
                      <a:cubicBezTo>
                        <a:pt x="7" y="392"/>
                        <a:pt x="18" y="394"/>
                        <a:pt x="22" y="407"/>
                      </a:cubicBezTo>
                      <a:cubicBezTo>
                        <a:pt x="27" y="419"/>
                        <a:pt x="30" y="445"/>
                        <a:pt x="33" y="461"/>
                      </a:cubicBezTo>
                      <a:cubicBezTo>
                        <a:pt x="36" y="477"/>
                        <a:pt x="36" y="491"/>
                        <a:pt x="40" y="502"/>
                      </a:cubicBezTo>
                      <a:cubicBezTo>
                        <a:pt x="44" y="514"/>
                        <a:pt x="57" y="520"/>
                        <a:pt x="58" y="530"/>
                      </a:cubicBezTo>
                      <a:cubicBezTo>
                        <a:pt x="59" y="540"/>
                        <a:pt x="46" y="550"/>
                        <a:pt x="46" y="561"/>
                      </a:cubicBezTo>
                      <a:cubicBezTo>
                        <a:pt x="45" y="573"/>
                        <a:pt x="48" y="590"/>
                        <a:pt x="55" y="599"/>
                      </a:cubicBezTo>
                      <a:cubicBezTo>
                        <a:pt x="62" y="608"/>
                        <a:pt x="76" y="613"/>
                        <a:pt x="88" y="615"/>
                      </a:cubicBezTo>
                      <a:cubicBezTo>
                        <a:pt x="100" y="618"/>
                        <a:pt x="118" y="620"/>
                        <a:pt x="124" y="614"/>
                      </a:cubicBezTo>
                      <a:cubicBezTo>
                        <a:pt x="130" y="608"/>
                        <a:pt x="122" y="587"/>
                        <a:pt x="124" y="579"/>
                      </a:cubicBezTo>
                      <a:cubicBezTo>
                        <a:pt x="126" y="571"/>
                        <a:pt x="133" y="573"/>
                        <a:pt x="137" y="565"/>
                      </a:cubicBezTo>
                      <a:cubicBezTo>
                        <a:pt x="142" y="558"/>
                        <a:pt x="145" y="537"/>
                        <a:pt x="151" y="533"/>
                      </a:cubicBezTo>
                      <a:cubicBezTo>
                        <a:pt x="157" y="530"/>
                        <a:pt x="168" y="548"/>
                        <a:pt x="173" y="545"/>
                      </a:cubicBezTo>
                      <a:cubicBezTo>
                        <a:pt x="177" y="542"/>
                        <a:pt x="175" y="525"/>
                        <a:pt x="179" y="517"/>
                      </a:cubicBezTo>
                      <a:cubicBezTo>
                        <a:pt x="182" y="509"/>
                        <a:pt x="185" y="501"/>
                        <a:pt x="192" y="499"/>
                      </a:cubicBezTo>
                      <a:cubicBezTo>
                        <a:pt x="199" y="497"/>
                        <a:pt x="216" y="511"/>
                        <a:pt x="218" y="504"/>
                      </a:cubicBezTo>
                      <a:cubicBezTo>
                        <a:pt x="221" y="497"/>
                        <a:pt x="208" y="470"/>
                        <a:pt x="205" y="458"/>
                      </a:cubicBezTo>
                      <a:cubicBezTo>
                        <a:pt x="202" y="446"/>
                        <a:pt x="197" y="438"/>
                        <a:pt x="201" y="433"/>
                      </a:cubicBezTo>
                      <a:cubicBezTo>
                        <a:pt x="204" y="428"/>
                        <a:pt x="214" y="429"/>
                        <a:pt x="226" y="430"/>
                      </a:cubicBezTo>
                      <a:cubicBezTo>
                        <a:pt x="237" y="432"/>
                        <a:pt x="261" y="447"/>
                        <a:pt x="270" y="442"/>
                      </a:cubicBezTo>
                      <a:cubicBezTo>
                        <a:pt x="279" y="437"/>
                        <a:pt x="278" y="415"/>
                        <a:pt x="280" y="401"/>
                      </a:cubicBezTo>
                      <a:cubicBezTo>
                        <a:pt x="283" y="386"/>
                        <a:pt x="287" y="367"/>
                        <a:pt x="286" y="355"/>
                      </a:cubicBezTo>
                      <a:cubicBezTo>
                        <a:pt x="285" y="343"/>
                        <a:pt x="280" y="336"/>
                        <a:pt x="274" y="329"/>
                      </a:cubicBezTo>
                      <a:cubicBezTo>
                        <a:pt x="269" y="322"/>
                        <a:pt x="252" y="322"/>
                        <a:pt x="251" y="313"/>
                      </a:cubicBezTo>
                      <a:cubicBezTo>
                        <a:pt x="250" y="303"/>
                        <a:pt x="270" y="281"/>
                        <a:pt x="270" y="272"/>
                      </a:cubicBezTo>
                      <a:cubicBezTo>
                        <a:pt x="270" y="263"/>
                        <a:pt x="252" y="269"/>
                        <a:pt x="248" y="258"/>
                      </a:cubicBezTo>
                      <a:cubicBezTo>
                        <a:pt x="244" y="248"/>
                        <a:pt x="241" y="221"/>
                        <a:pt x="243" y="210"/>
                      </a:cubicBezTo>
                      <a:cubicBezTo>
                        <a:pt x="245" y="199"/>
                        <a:pt x="253" y="196"/>
                        <a:pt x="260" y="191"/>
                      </a:cubicBezTo>
                      <a:cubicBezTo>
                        <a:pt x="267" y="186"/>
                        <a:pt x="282" y="183"/>
                        <a:pt x="285" y="178"/>
                      </a:cubicBezTo>
                      <a:cubicBezTo>
                        <a:pt x="287" y="172"/>
                        <a:pt x="274" y="164"/>
                        <a:pt x="274" y="157"/>
                      </a:cubicBezTo>
                      <a:cubicBezTo>
                        <a:pt x="274" y="150"/>
                        <a:pt x="283" y="143"/>
                        <a:pt x="285" y="136"/>
                      </a:cubicBezTo>
                      <a:cubicBezTo>
                        <a:pt x="286" y="130"/>
                        <a:pt x="289" y="124"/>
                        <a:pt x="285" y="116"/>
                      </a:cubicBezTo>
                      <a:cubicBezTo>
                        <a:pt x="281" y="108"/>
                        <a:pt x="265" y="96"/>
                        <a:pt x="260" y="88"/>
                      </a:cubicBezTo>
                      <a:cubicBezTo>
                        <a:pt x="255" y="80"/>
                        <a:pt x="252" y="74"/>
                        <a:pt x="252" y="67"/>
                      </a:cubicBezTo>
                      <a:cubicBezTo>
                        <a:pt x="252" y="61"/>
                        <a:pt x="261" y="55"/>
                        <a:pt x="260" y="51"/>
                      </a:cubicBezTo>
                      <a:cubicBezTo>
                        <a:pt x="259" y="47"/>
                        <a:pt x="249" y="46"/>
                        <a:pt x="246" y="42"/>
                      </a:cubicBezTo>
                      <a:cubicBezTo>
                        <a:pt x="244" y="39"/>
                        <a:pt x="253" y="32"/>
                        <a:pt x="243" y="29"/>
                      </a:cubicBezTo>
                      <a:cubicBezTo>
                        <a:pt x="233" y="26"/>
                        <a:pt x="201" y="23"/>
                        <a:pt x="186" y="23"/>
                      </a:cubicBezTo>
                      <a:cubicBezTo>
                        <a:pt x="171" y="24"/>
                        <a:pt x="164" y="26"/>
                        <a:pt x="157" y="32"/>
                      </a:cubicBezTo>
                      <a:cubicBezTo>
                        <a:pt x="149" y="38"/>
                        <a:pt x="144" y="54"/>
                        <a:pt x="140" y="58"/>
                      </a:cubicBezTo>
                      <a:cubicBezTo>
                        <a:pt x="136" y="63"/>
                        <a:pt x="136" y="61"/>
                        <a:pt x="131" y="62"/>
                      </a:cubicBezTo>
                      <a:cubicBezTo>
                        <a:pt x="127" y="62"/>
                        <a:pt x="121" y="65"/>
                        <a:pt x="114" y="62"/>
                      </a:cubicBezTo>
                      <a:cubicBezTo>
                        <a:pt x="106" y="58"/>
                        <a:pt x="96" y="50"/>
                        <a:pt x="88" y="42"/>
                      </a:cubicBezTo>
                      <a:cubicBezTo>
                        <a:pt x="80" y="35"/>
                        <a:pt x="71" y="21"/>
                        <a:pt x="64" y="14"/>
                      </a:cubicBezTo>
                      <a:cubicBezTo>
                        <a:pt x="56" y="7"/>
                        <a:pt x="50" y="0"/>
                        <a:pt x="43" y="0"/>
                      </a:cubicBezTo>
                      <a:cubicBezTo>
                        <a:pt x="36" y="0"/>
                        <a:pt x="23" y="10"/>
                        <a:pt x="19" y="14"/>
                      </a:cubicBezTo>
                      <a:cubicBezTo>
                        <a:pt x="15" y="19"/>
                        <a:pt x="16" y="20"/>
                        <a:pt x="18" y="25"/>
                      </a:cubicBezTo>
                      <a:cubicBezTo>
                        <a:pt x="20" y="29"/>
                        <a:pt x="28" y="36"/>
                        <a:pt x="30" y="42"/>
                      </a:cubicBezTo>
                      <a:cubicBezTo>
                        <a:pt x="32" y="49"/>
                        <a:pt x="32" y="60"/>
                        <a:pt x="31" y="66"/>
                      </a:cubicBezTo>
                      <a:cubicBezTo>
                        <a:pt x="30" y="72"/>
                        <a:pt x="30" y="77"/>
                        <a:pt x="25" y="81"/>
                      </a:cubicBezTo>
                      <a:cubicBezTo>
                        <a:pt x="21" y="84"/>
                        <a:pt x="7" y="79"/>
                        <a:pt x="3" y="86"/>
                      </a:cubicBezTo>
                      <a:cubicBezTo>
                        <a:pt x="0" y="94"/>
                        <a:pt x="4" y="110"/>
                        <a:pt x="5" y="123"/>
                      </a:cubicBezTo>
                      <a:cubicBezTo>
                        <a:pt x="5" y="137"/>
                        <a:pt x="4" y="156"/>
                        <a:pt x="6" y="167"/>
                      </a:cubicBezTo>
                      <a:cubicBezTo>
                        <a:pt x="8" y="178"/>
                        <a:pt x="12" y="183"/>
                        <a:pt x="18" y="189"/>
                      </a:cubicBezTo>
                      <a:cubicBezTo>
                        <a:pt x="24" y="196"/>
                        <a:pt x="39" y="200"/>
                        <a:pt x="43" y="207"/>
                      </a:cubicBezTo>
                      <a:cubicBezTo>
                        <a:pt x="47" y="214"/>
                        <a:pt x="42" y="219"/>
                        <a:pt x="42" y="229"/>
                      </a:cubicBezTo>
                      <a:cubicBezTo>
                        <a:pt x="41" y="240"/>
                        <a:pt x="43" y="260"/>
                        <a:pt x="42" y="270"/>
                      </a:cubicBezTo>
                      <a:cubicBezTo>
                        <a:pt x="40" y="281"/>
                        <a:pt x="29" y="286"/>
                        <a:pt x="30" y="292"/>
                      </a:cubicBezTo>
                      <a:cubicBezTo>
                        <a:pt x="30" y="298"/>
                        <a:pt x="40" y="300"/>
                        <a:pt x="44" y="304"/>
                      </a:cubicBezTo>
                      <a:cubicBezTo>
                        <a:pt x="49" y="308"/>
                        <a:pt x="56" y="312"/>
                        <a:pt x="58" y="317"/>
                      </a:cubicBezTo>
                      <a:cubicBezTo>
                        <a:pt x="59" y="322"/>
                        <a:pt x="55" y="331"/>
                        <a:pt x="55" y="336"/>
                      </a:cubicBezTo>
                      <a:cubicBezTo>
                        <a:pt x="54" y="341"/>
                        <a:pt x="54" y="344"/>
                        <a:pt x="55" y="348"/>
                      </a:cubicBezTo>
                      <a:cubicBezTo>
                        <a:pt x="55" y="352"/>
                        <a:pt x="56" y="360"/>
                        <a:pt x="56" y="358"/>
                      </a:cubicBezTo>
                      <a:cubicBezTo>
                        <a:pt x="56" y="357"/>
                        <a:pt x="55" y="345"/>
                        <a:pt x="55" y="341"/>
                      </a:cubicBezTo>
                      <a:cubicBezTo>
                        <a:pt x="55" y="336"/>
                        <a:pt x="54" y="323"/>
                        <a:pt x="53" y="326"/>
                      </a:cubicBezTo>
                    </a:path>
                  </a:pathLst>
                </a:custGeom>
                <a:noFill/>
                <a:ln w="6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</p:grpSp>
          <p:grpSp>
            <p:nvGrpSpPr>
              <p:cNvPr id="67" name="Group 38"/>
              <p:cNvGrpSpPr>
                <a:grpSpLocks/>
              </p:cNvGrpSpPr>
              <p:nvPr/>
            </p:nvGrpSpPr>
            <p:grpSpPr bwMode="auto">
              <a:xfrm>
                <a:off x="4340" y="1926"/>
                <a:ext cx="455" cy="388"/>
                <a:chOff x="4340" y="1926"/>
                <a:chExt cx="455" cy="388"/>
              </a:xfrm>
            </p:grpSpPr>
            <p:sp>
              <p:nvSpPr>
                <p:cNvPr id="97" name="Freeform 36"/>
                <p:cNvSpPr>
                  <a:spLocks/>
                </p:cNvSpPr>
                <p:nvPr/>
              </p:nvSpPr>
              <p:spPr bwMode="auto">
                <a:xfrm>
                  <a:off x="4340" y="1926"/>
                  <a:ext cx="455" cy="388"/>
                </a:xfrm>
                <a:custGeom>
                  <a:avLst/>
                  <a:gdLst>
                    <a:gd name="T0" fmla="*/ 0 w 7580"/>
                    <a:gd name="T1" fmla="*/ 0 h 6454"/>
                    <a:gd name="T2" fmla="*/ 0 w 7580"/>
                    <a:gd name="T3" fmla="*/ 0 h 6454"/>
                    <a:gd name="T4" fmla="*/ 0 w 7580"/>
                    <a:gd name="T5" fmla="*/ 0 h 6454"/>
                    <a:gd name="T6" fmla="*/ 0 w 7580"/>
                    <a:gd name="T7" fmla="*/ 0 h 6454"/>
                    <a:gd name="T8" fmla="*/ 0 w 7580"/>
                    <a:gd name="T9" fmla="*/ 0 h 6454"/>
                    <a:gd name="T10" fmla="*/ 0 w 7580"/>
                    <a:gd name="T11" fmla="*/ 0 h 6454"/>
                    <a:gd name="T12" fmla="*/ 0 w 7580"/>
                    <a:gd name="T13" fmla="*/ 0 h 6454"/>
                    <a:gd name="T14" fmla="*/ 0 w 7580"/>
                    <a:gd name="T15" fmla="*/ 0 h 6454"/>
                    <a:gd name="T16" fmla="*/ 0 w 7580"/>
                    <a:gd name="T17" fmla="*/ 0 h 6454"/>
                    <a:gd name="T18" fmla="*/ 0 w 7580"/>
                    <a:gd name="T19" fmla="*/ 0 h 6454"/>
                    <a:gd name="T20" fmla="*/ 0 w 7580"/>
                    <a:gd name="T21" fmla="*/ 0 h 6454"/>
                    <a:gd name="T22" fmla="*/ 0 w 7580"/>
                    <a:gd name="T23" fmla="*/ 0 h 6454"/>
                    <a:gd name="T24" fmla="*/ 0 w 7580"/>
                    <a:gd name="T25" fmla="*/ 0 h 6454"/>
                    <a:gd name="T26" fmla="*/ 0 w 7580"/>
                    <a:gd name="T27" fmla="*/ 0 h 6454"/>
                    <a:gd name="T28" fmla="*/ 0 w 7580"/>
                    <a:gd name="T29" fmla="*/ 0 h 6454"/>
                    <a:gd name="T30" fmla="*/ 0 w 7580"/>
                    <a:gd name="T31" fmla="*/ 0 h 6454"/>
                    <a:gd name="T32" fmla="*/ 0 w 7580"/>
                    <a:gd name="T33" fmla="*/ 0 h 6454"/>
                    <a:gd name="T34" fmla="*/ 0 w 7580"/>
                    <a:gd name="T35" fmla="*/ 0 h 6454"/>
                    <a:gd name="T36" fmla="*/ 0 w 7580"/>
                    <a:gd name="T37" fmla="*/ 0 h 6454"/>
                    <a:gd name="T38" fmla="*/ 0 w 7580"/>
                    <a:gd name="T39" fmla="*/ 0 h 6454"/>
                    <a:gd name="T40" fmla="*/ 0 w 7580"/>
                    <a:gd name="T41" fmla="*/ 0 h 6454"/>
                    <a:gd name="T42" fmla="*/ 0 w 7580"/>
                    <a:gd name="T43" fmla="*/ 0 h 6454"/>
                    <a:gd name="T44" fmla="*/ 0 w 7580"/>
                    <a:gd name="T45" fmla="*/ 0 h 6454"/>
                    <a:gd name="T46" fmla="*/ 0 w 7580"/>
                    <a:gd name="T47" fmla="*/ 0 h 6454"/>
                    <a:gd name="T48" fmla="*/ 0 w 7580"/>
                    <a:gd name="T49" fmla="*/ 0 h 6454"/>
                    <a:gd name="T50" fmla="*/ 0 w 7580"/>
                    <a:gd name="T51" fmla="*/ 0 h 6454"/>
                    <a:gd name="T52" fmla="*/ 0 w 7580"/>
                    <a:gd name="T53" fmla="*/ 0 h 6454"/>
                    <a:gd name="T54" fmla="*/ 0 w 7580"/>
                    <a:gd name="T55" fmla="*/ 0 h 6454"/>
                    <a:gd name="T56" fmla="*/ 0 w 7580"/>
                    <a:gd name="T57" fmla="*/ 0 h 6454"/>
                    <a:gd name="T58" fmla="*/ 0 w 7580"/>
                    <a:gd name="T59" fmla="*/ 0 h 6454"/>
                    <a:gd name="T60" fmla="*/ 0 w 7580"/>
                    <a:gd name="T61" fmla="*/ 0 h 6454"/>
                    <a:gd name="T62" fmla="*/ 0 w 7580"/>
                    <a:gd name="T63" fmla="*/ 0 h 6454"/>
                    <a:gd name="T64" fmla="*/ 0 w 7580"/>
                    <a:gd name="T65" fmla="*/ 0 h 64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580"/>
                    <a:gd name="T100" fmla="*/ 0 h 6454"/>
                    <a:gd name="T101" fmla="*/ 7580 w 7580"/>
                    <a:gd name="T102" fmla="*/ 6454 h 64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580" h="6454">
                      <a:moveTo>
                        <a:pt x="3849" y="6053"/>
                      </a:moveTo>
                      <a:cubicBezTo>
                        <a:pt x="3816" y="5886"/>
                        <a:pt x="3872" y="5560"/>
                        <a:pt x="3800" y="5416"/>
                      </a:cubicBezTo>
                      <a:cubicBezTo>
                        <a:pt x="3728" y="5273"/>
                        <a:pt x="3535" y="5214"/>
                        <a:pt x="3413" y="5194"/>
                      </a:cubicBezTo>
                      <a:cubicBezTo>
                        <a:pt x="3292" y="5175"/>
                        <a:pt x="3155" y="5253"/>
                        <a:pt x="3063" y="5292"/>
                      </a:cubicBezTo>
                      <a:cubicBezTo>
                        <a:pt x="2972" y="5331"/>
                        <a:pt x="2939" y="5390"/>
                        <a:pt x="2867" y="5423"/>
                      </a:cubicBezTo>
                      <a:cubicBezTo>
                        <a:pt x="2795" y="5455"/>
                        <a:pt x="2703" y="5485"/>
                        <a:pt x="2621" y="5488"/>
                      </a:cubicBezTo>
                      <a:cubicBezTo>
                        <a:pt x="2540" y="5491"/>
                        <a:pt x="2448" y="5403"/>
                        <a:pt x="2376" y="5439"/>
                      </a:cubicBezTo>
                      <a:cubicBezTo>
                        <a:pt x="2304" y="5475"/>
                        <a:pt x="2284" y="5654"/>
                        <a:pt x="2180" y="5710"/>
                      </a:cubicBezTo>
                      <a:cubicBezTo>
                        <a:pt x="2075" y="5765"/>
                        <a:pt x="1859" y="5713"/>
                        <a:pt x="1754" y="5782"/>
                      </a:cubicBezTo>
                      <a:cubicBezTo>
                        <a:pt x="1649" y="5850"/>
                        <a:pt x="1646" y="6072"/>
                        <a:pt x="1541" y="6124"/>
                      </a:cubicBezTo>
                      <a:cubicBezTo>
                        <a:pt x="1437" y="6176"/>
                        <a:pt x="1243" y="6072"/>
                        <a:pt x="1116" y="6092"/>
                      </a:cubicBezTo>
                      <a:cubicBezTo>
                        <a:pt x="988" y="6111"/>
                        <a:pt x="880" y="6199"/>
                        <a:pt x="779" y="6248"/>
                      </a:cubicBezTo>
                      <a:cubicBezTo>
                        <a:pt x="677" y="6297"/>
                        <a:pt x="586" y="6389"/>
                        <a:pt x="510" y="6395"/>
                      </a:cubicBezTo>
                      <a:cubicBezTo>
                        <a:pt x="435" y="6402"/>
                        <a:pt x="373" y="6310"/>
                        <a:pt x="321" y="6281"/>
                      </a:cubicBezTo>
                      <a:cubicBezTo>
                        <a:pt x="268" y="6252"/>
                        <a:pt x="222" y="6294"/>
                        <a:pt x="190" y="6222"/>
                      </a:cubicBezTo>
                      <a:cubicBezTo>
                        <a:pt x="157" y="6150"/>
                        <a:pt x="141" y="6007"/>
                        <a:pt x="118" y="5857"/>
                      </a:cubicBezTo>
                      <a:cubicBezTo>
                        <a:pt x="95" y="5707"/>
                        <a:pt x="0" y="5455"/>
                        <a:pt x="42" y="5318"/>
                      </a:cubicBezTo>
                      <a:cubicBezTo>
                        <a:pt x="85" y="5181"/>
                        <a:pt x="249" y="5110"/>
                        <a:pt x="366" y="5025"/>
                      </a:cubicBezTo>
                      <a:cubicBezTo>
                        <a:pt x="484" y="4940"/>
                        <a:pt x="713" y="4881"/>
                        <a:pt x="756" y="4803"/>
                      </a:cubicBezTo>
                      <a:cubicBezTo>
                        <a:pt x="798" y="4725"/>
                        <a:pt x="651" y="4630"/>
                        <a:pt x="631" y="4558"/>
                      </a:cubicBezTo>
                      <a:cubicBezTo>
                        <a:pt x="612" y="4486"/>
                        <a:pt x="612" y="4434"/>
                        <a:pt x="631" y="4363"/>
                      </a:cubicBezTo>
                      <a:cubicBezTo>
                        <a:pt x="651" y="4291"/>
                        <a:pt x="736" y="4219"/>
                        <a:pt x="756" y="4118"/>
                      </a:cubicBezTo>
                      <a:cubicBezTo>
                        <a:pt x="775" y="4017"/>
                        <a:pt x="795" y="3860"/>
                        <a:pt x="756" y="3752"/>
                      </a:cubicBezTo>
                      <a:cubicBezTo>
                        <a:pt x="717" y="3645"/>
                        <a:pt x="605" y="3589"/>
                        <a:pt x="510" y="3475"/>
                      </a:cubicBezTo>
                      <a:cubicBezTo>
                        <a:pt x="415" y="3361"/>
                        <a:pt x="213" y="3188"/>
                        <a:pt x="190" y="3067"/>
                      </a:cubicBezTo>
                      <a:cubicBezTo>
                        <a:pt x="167" y="2947"/>
                        <a:pt x="373" y="2826"/>
                        <a:pt x="366" y="2748"/>
                      </a:cubicBezTo>
                      <a:cubicBezTo>
                        <a:pt x="360" y="2669"/>
                        <a:pt x="173" y="2656"/>
                        <a:pt x="141" y="2601"/>
                      </a:cubicBezTo>
                      <a:cubicBezTo>
                        <a:pt x="108" y="2545"/>
                        <a:pt x="137" y="2444"/>
                        <a:pt x="167" y="2405"/>
                      </a:cubicBezTo>
                      <a:cubicBezTo>
                        <a:pt x="196" y="2366"/>
                        <a:pt x="242" y="2411"/>
                        <a:pt x="314" y="2356"/>
                      </a:cubicBezTo>
                      <a:cubicBezTo>
                        <a:pt x="386" y="2301"/>
                        <a:pt x="550" y="2229"/>
                        <a:pt x="602" y="2072"/>
                      </a:cubicBezTo>
                      <a:cubicBezTo>
                        <a:pt x="654" y="1916"/>
                        <a:pt x="550" y="1566"/>
                        <a:pt x="631" y="1420"/>
                      </a:cubicBezTo>
                      <a:cubicBezTo>
                        <a:pt x="713" y="1273"/>
                        <a:pt x="916" y="1188"/>
                        <a:pt x="1103" y="1182"/>
                      </a:cubicBezTo>
                      <a:cubicBezTo>
                        <a:pt x="1289" y="1175"/>
                        <a:pt x="1571" y="1384"/>
                        <a:pt x="1761" y="1384"/>
                      </a:cubicBezTo>
                      <a:cubicBezTo>
                        <a:pt x="1950" y="1384"/>
                        <a:pt x="2180" y="1276"/>
                        <a:pt x="2252" y="1182"/>
                      </a:cubicBezTo>
                      <a:cubicBezTo>
                        <a:pt x="2324" y="1087"/>
                        <a:pt x="2183" y="917"/>
                        <a:pt x="2202" y="816"/>
                      </a:cubicBezTo>
                      <a:cubicBezTo>
                        <a:pt x="2222" y="715"/>
                        <a:pt x="2333" y="695"/>
                        <a:pt x="2376" y="571"/>
                      </a:cubicBezTo>
                      <a:cubicBezTo>
                        <a:pt x="2418" y="447"/>
                        <a:pt x="2353" y="164"/>
                        <a:pt x="2448" y="82"/>
                      </a:cubicBezTo>
                      <a:cubicBezTo>
                        <a:pt x="2543" y="0"/>
                        <a:pt x="2818" y="76"/>
                        <a:pt x="2945" y="82"/>
                      </a:cubicBezTo>
                      <a:cubicBezTo>
                        <a:pt x="3073" y="89"/>
                        <a:pt x="3073" y="115"/>
                        <a:pt x="3224" y="115"/>
                      </a:cubicBezTo>
                      <a:cubicBezTo>
                        <a:pt x="3374" y="115"/>
                        <a:pt x="3692" y="85"/>
                        <a:pt x="3852" y="92"/>
                      </a:cubicBezTo>
                      <a:cubicBezTo>
                        <a:pt x="4012" y="98"/>
                        <a:pt x="4111" y="137"/>
                        <a:pt x="4192" y="154"/>
                      </a:cubicBezTo>
                      <a:cubicBezTo>
                        <a:pt x="4274" y="170"/>
                        <a:pt x="4291" y="180"/>
                        <a:pt x="4353" y="193"/>
                      </a:cubicBezTo>
                      <a:cubicBezTo>
                        <a:pt x="4415" y="206"/>
                        <a:pt x="4438" y="255"/>
                        <a:pt x="4565" y="235"/>
                      </a:cubicBezTo>
                      <a:cubicBezTo>
                        <a:pt x="4693" y="216"/>
                        <a:pt x="5011" y="92"/>
                        <a:pt x="5125" y="82"/>
                      </a:cubicBezTo>
                      <a:cubicBezTo>
                        <a:pt x="5240" y="72"/>
                        <a:pt x="5142" y="154"/>
                        <a:pt x="5256" y="180"/>
                      </a:cubicBezTo>
                      <a:cubicBezTo>
                        <a:pt x="5371" y="206"/>
                        <a:pt x="5649" y="252"/>
                        <a:pt x="5816" y="235"/>
                      </a:cubicBezTo>
                      <a:cubicBezTo>
                        <a:pt x="5983" y="219"/>
                        <a:pt x="6215" y="23"/>
                        <a:pt x="6254" y="82"/>
                      </a:cubicBezTo>
                      <a:cubicBezTo>
                        <a:pt x="6294" y="141"/>
                        <a:pt x="6042" y="474"/>
                        <a:pt x="6058" y="594"/>
                      </a:cubicBezTo>
                      <a:cubicBezTo>
                        <a:pt x="6074" y="715"/>
                        <a:pt x="6235" y="800"/>
                        <a:pt x="6352" y="816"/>
                      </a:cubicBezTo>
                      <a:cubicBezTo>
                        <a:pt x="6470" y="832"/>
                        <a:pt x="6644" y="692"/>
                        <a:pt x="6768" y="692"/>
                      </a:cubicBezTo>
                      <a:cubicBezTo>
                        <a:pt x="6892" y="692"/>
                        <a:pt x="6991" y="764"/>
                        <a:pt x="7092" y="816"/>
                      </a:cubicBezTo>
                      <a:cubicBezTo>
                        <a:pt x="7194" y="868"/>
                        <a:pt x="7311" y="911"/>
                        <a:pt x="7383" y="1012"/>
                      </a:cubicBezTo>
                      <a:cubicBezTo>
                        <a:pt x="7455" y="1113"/>
                        <a:pt x="7580" y="1305"/>
                        <a:pt x="7531" y="1420"/>
                      </a:cubicBezTo>
                      <a:cubicBezTo>
                        <a:pt x="7482" y="1534"/>
                        <a:pt x="7164" y="1553"/>
                        <a:pt x="7092" y="1697"/>
                      </a:cubicBezTo>
                      <a:cubicBezTo>
                        <a:pt x="7020" y="1841"/>
                        <a:pt x="7122" y="2118"/>
                        <a:pt x="7092" y="2284"/>
                      </a:cubicBezTo>
                      <a:cubicBezTo>
                        <a:pt x="7063" y="2451"/>
                        <a:pt x="7004" y="2552"/>
                        <a:pt x="6915" y="2699"/>
                      </a:cubicBezTo>
                      <a:cubicBezTo>
                        <a:pt x="6827" y="2845"/>
                        <a:pt x="6644" y="3035"/>
                        <a:pt x="6572" y="3165"/>
                      </a:cubicBezTo>
                      <a:cubicBezTo>
                        <a:pt x="6500" y="3296"/>
                        <a:pt x="6595" y="3423"/>
                        <a:pt x="6474" y="3475"/>
                      </a:cubicBezTo>
                      <a:cubicBezTo>
                        <a:pt x="6352" y="3527"/>
                        <a:pt x="6002" y="3289"/>
                        <a:pt x="5835" y="3475"/>
                      </a:cubicBezTo>
                      <a:cubicBezTo>
                        <a:pt x="5668" y="3661"/>
                        <a:pt x="5587" y="4333"/>
                        <a:pt x="5469" y="4584"/>
                      </a:cubicBezTo>
                      <a:cubicBezTo>
                        <a:pt x="5351" y="4836"/>
                        <a:pt x="5155" y="4855"/>
                        <a:pt x="5125" y="4976"/>
                      </a:cubicBezTo>
                      <a:cubicBezTo>
                        <a:pt x="5096" y="5097"/>
                        <a:pt x="5256" y="5152"/>
                        <a:pt x="5295" y="5318"/>
                      </a:cubicBezTo>
                      <a:cubicBezTo>
                        <a:pt x="5335" y="5485"/>
                        <a:pt x="5433" y="5847"/>
                        <a:pt x="5371" y="5977"/>
                      </a:cubicBezTo>
                      <a:cubicBezTo>
                        <a:pt x="5308" y="6108"/>
                        <a:pt x="5099" y="6049"/>
                        <a:pt x="4916" y="6101"/>
                      </a:cubicBezTo>
                      <a:cubicBezTo>
                        <a:pt x="4732" y="6154"/>
                        <a:pt x="4418" y="6245"/>
                        <a:pt x="4264" y="6297"/>
                      </a:cubicBezTo>
                      <a:cubicBezTo>
                        <a:pt x="4111" y="6349"/>
                        <a:pt x="4065" y="6454"/>
                        <a:pt x="3996" y="6418"/>
                      </a:cubicBezTo>
                      <a:cubicBezTo>
                        <a:pt x="3927" y="6382"/>
                        <a:pt x="3881" y="6219"/>
                        <a:pt x="3849" y="6053"/>
                      </a:cubicBezTo>
                    </a:path>
                  </a:pathLst>
                </a:custGeom>
                <a:solidFill>
                  <a:srgbClr val="86B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  <p:sp>
              <p:nvSpPr>
                <p:cNvPr id="98" name="Freeform 37"/>
                <p:cNvSpPr>
                  <a:spLocks/>
                </p:cNvSpPr>
                <p:nvPr/>
              </p:nvSpPr>
              <p:spPr bwMode="auto">
                <a:xfrm>
                  <a:off x="4340" y="1926"/>
                  <a:ext cx="455" cy="388"/>
                </a:xfrm>
                <a:custGeom>
                  <a:avLst/>
                  <a:gdLst>
                    <a:gd name="T0" fmla="*/ 228 w 455"/>
                    <a:gd name="T1" fmla="*/ 325 h 388"/>
                    <a:gd name="T2" fmla="*/ 184 w 455"/>
                    <a:gd name="T3" fmla="*/ 318 h 388"/>
                    <a:gd name="T4" fmla="*/ 157 w 455"/>
                    <a:gd name="T5" fmla="*/ 330 h 388"/>
                    <a:gd name="T6" fmla="*/ 131 w 455"/>
                    <a:gd name="T7" fmla="*/ 343 h 388"/>
                    <a:gd name="T8" fmla="*/ 92 w 455"/>
                    <a:gd name="T9" fmla="*/ 368 h 388"/>
                    <a:gd name="T10" fmla="*/ 47 w 455"/>
                    <a:gd name="T11" fmla="*/ 375 h 388"/>
                    <a:gd name="T12" fmla="*/ 19 w 455"/>
                    <a:gd name="T13" fmla="*/ 377 h 388"/>
                    <a:gd name="T14" fmla="*/ 7 w 455"/>
                    <a:gd name="T15" fmla="*/ 352 h 388"/>
                    <a:gd name="T16" fmla="*/ 22 w 455"/>
                    <a:gd name="T17" fmla="*/ 302 h 388"/>
                    <a:gd name="T18" fmla="*/ 38 w 455"/>
                    <a:gd name="T19" fmla="*/ 274 h 388"/>
                    <a:gd name="T20" fmla="*/ 45 w 455"/>
                    <a:gd name="T21" fmla="*/ 248 h 388"/>
                    <a:gd name="T22" fmla="*/ 31 w 455"/>
                    <a:gd name="T23" fmla="*/ 209 h 388"/>
                    <a:gd name="T24" fmla="*/ 22 w 455"/>
                    <a:gd name="T25" fmla="*/ 165 h 388"/>
                    <a:gd name="T26" fmla="*/ 10 w 455"/>
                    <a:gd name="T27" fmla="*/ 145 h 388"/>
                    <a:gd name="T28" fmla="*/ 36 w 455"/>
                    <a:gd name="T29" fmla="*/ 125 h 388"/>
                    <a:gd name="T30" fmla="*/ 66 w 455"/>
                    <a:gd name="T31" fmla="*/ 71 h 388"/>
                    <a:gd name="T32" fmla="*/ 135 w 455"/>
                    <a:gd name="T33" fmla="*/ 71 h 388"/>
                    <a:gd name="T34" fmla="*/ 143 w 455"/>
                    <a:gd name="T35" fmla="*/ 35 h 388"/>
                    <a:gd name="T36" fmla="*/ 177 w 455"/>
                    <a:gd name="T37" fmla="*/ 5 h 388"/>
                    <a:gd name="T38" fmla="*/ 231 w 455"/>
                    <a:gd name="T39" fmla="*/ 6 h 388"/>
                    <a:gd name="T40" fmla="*/ 261 w 455"/>
                    <a:gd name="T41" fmla="*/ 12 h 388"/>
                    <a:gd name="T42" fmla="*/ 308 w 455"/>
                    <a:gd name="T43" fmla="*/ 5 h 388"/>
                    <a:gd name="T44" fmla="*/ 349 w 455"/>
                    <a:gd name="T45" fmla="*/ 15 h 388"/>
                    <a:gd name="T46" fmla="*/ 364 w 455"/>
                    <a:gd name="T47" fmla="*/ 36 h 388"/>
                    <a:gd name="T48" fmla="*/ 406 w 455"/>
                    <a:gd name="T49" fmla="*/ 42 h 388"/>
                    <a:gd name="T50" fmla="*/ 443 w 455"/>
                    <a:gd name="T51" fmla="*/ 61 h 388"/>
                    <a:gd name="T52" fmla="*/ 426 w 455"/>
                    <a:gd name="T53" fmla="*/ 102 h 388"/>
                    <a:gd name="T54" fmla="*/ 415 w 455"/>
                    <a:gd name="T55" fmla="*/ 162 h 388"/>
                    <a:gd name="T56" fmla="*/ 389 w 455"/>
                    <a:gd name="T57" fmla="*/ 209 h 388"/>
                    <a:gd name="T58" fmla="*/ 328 w 455"/>
                    <a:gd name="T59" fmla="*/ 276 h 388"/>
                    <a:gd name="T60" fmla="*/ 318 w 455"/>
                    <a:gd name="T61" fmla="*/ 320 h 388"/>
                    <a:gd name="T62" fmla="*/ 295 w 455"/>
                    <a:gd name="T63" fmla="*/ 367 h 388"/>
                    <a:gd name="T64" fmla="*/ 240 w 455"/>
                    <a:gd name="T65" fmla="*/ 386 h 38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5"/>
                    <a:gd name="T100" fmla="*/ 0 h 388"/>
                    <a:gd name="T101" fmla="*/ 455 w 455"/>
                    <a:gd name="T102" fmla="*/ 388 h 38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5" h="388">
                      <a:moveTo>
                        <a:pt x="231" y="364"/>
                      </a:moveTo>
                      <a:cubicBezTo>
                        <a:pt x="229" y="354"/>
                        <a:pt x="232" y="334"/>
                        <a:pt x="228" y="325"/>
                      </a:cubicBezTo>
                      <a:cubicBezTo>
                        <a:pt x="224" y="317"/>
                        <a:pt x="212" y="313"/>
                        <a:pt x="205" y="312"/>
                      </a:cubicBezTo>
                      <a:cubicBezTo>
                        <a:pt x="198" y="311"/>
                        <a:pt x="189" y="316"/>
                        <a:pt x="184" y="318"/>
                      </a:cubicBezTo>
                      <a:cubicBezTo>
                        <a:pt x="178" y="320"/>
                        <a:pt x="176" y="324"/>
                        <a:pt x="172" y="326"/>
                      </a:cubicBezTo>
                      <a:cubicBezTo>
                        <a:pt x="168" y="328"/>
                        <a:pt x="162" y="330"/>
                        <a:pt x="157" y="330"/>
                      </a:cubicBezTo>
                      <a:cubicBezTo>
                        <a:pt x="152" y="330"/>
                        <a:pt x="147" y="325"/>
                        <a:pt x="143" y="327"/>
                      </a:cubicBezTo>
                      <a:cubicBezTo>
                        <a:pt x="138" y="329"/>
                        <a:pt x="137" y="340"/>
                        <a:pt x="131" y="343"/>
                      </a:cubicBezTo>
                      <a:cubicBezTo>
                        <a:pt x="124" y="346"/>
                        <a:pt x="112" y="343"/>
                        <a:pt x="105" y="347"/>
                      </a:cubicBezTo>
                      <a:cubicBezTo>
                        <a:pt x="99" y="352"/>
                        <a:pt x="99" y="365"/>
                        <a:pt x="92" y="368"/>
                      </a:cubicBezTo>
                      <a:cubicBezTo>
                        <a:pt x="86" y="371"/>
                        <a:pt x="75" y="365"/>
                        <a:pt x="67" y="366"/>
                      </a:cubicBezTo>
                      <a:cubicBezTo>
                        <a:pt x="59" y="367"/>
                        <a:pt x="53" y="372"/>
                        <a:pt x="47" y="375"/>
                      </a:cubicBezTo>
                      <a:cubicBezTo>
                        <a:pt x="41" y="378"/>
                        <a:pt x="35" y="384"/>
                        <a:pt x="31" y="384"/>
                      </a:cubicBezTo>
                      <a:cubicBezTo>
                        <a:pt x="26" y="385"/>
                        <a:pt x="22" y="379"/>
                        <a:pt x="19" y="377"/>
                      </a:cubicBezTo>
                      <a:cubicBezTo>
                        <a:pt x="16" y="376"/>
                        <a:pt x="13" y="378"/>
                        <a:pt x="11" y="374"/>
                      </a:cubicBezTo>
                      <a:cubicBezTo>
                        <a:pt x="9" y="370"/>
                        <a:pt x="8" y="361"/>
                        <a:pt x="7" y="352"/>
                      </a:cubicBezTo>
                      <a:cubicBezTo>
                        <a:pt x="6" y="343"/>
                        <a:pt x="0" y="328"/>
                        <a:pt x="2" y="320"/>
                      </a:cubicBezTo>
                      <a:cubicBezTo>
                        <a:pt x="5" y="311"/>
                        <a:pt x="15" y="307"/>
                        <a:pt x="22" y="302"/>
                      </a:cubicBezTo>
                      <a:cubicBezTo>
                        <a:pt x="29" y="297"/>
                        <a:pt x="43" y="293"/>
                        <a:pt x="45" y="289"/>
                      </a:cubicBezTo>
                      <a:cubicBezTo>
                        <a:pt x="48" y="284"/>
                        <a:pt x="39" y="278"/>
                        <a:pt x="38" y="274"/>
                      </a:cubicBezTo>
                      <a:cubicBezTo>
                        <a:pt x="37" y="270"/>
                        <a:pt x="37" y="267"/>
                        <a:pt x="38" y="262"/>
                      </a:cubicBezTo>
                      <a:cubicBezTo>
                        <a:pt x="39" y="258"/>
                        <a:pt x="44" y="254"/>
                        <a:pt x="45" y="248"/>
                      </a:cubicBezTo>
                      <a:cubicBezTo>
                        <a:pt x="46" y="242"/>
                        <a:pt x="48" y="232"/>
                        <a:pt x="45" y="226"/>
                      </a:cubicBezTo>
                      <a:cubicBezTo>
                        <a:pt x="43" y="219"/>
                        <a:pt x="36" y="216"/>
                        <a:pt x="31" y="209"/>
                      </a:cubicBezTo>
                      <a:cubicBezTo>
                        <a:pt x="25" y="202"/>
                        <a:pt x="13" y="192"/>
                        <a:pt x="11" y="185"/>
                      </a:cubicBezTo>
                      <a:cubicBezTo>
                        <a:pt x="10" y="177"/>
                        <a:pt x="22" y="170"/>
                        <a:pt x="22" y="165"/>
                      </a:cubicBezTo>
                      <a:cubicBezTo>
                        <a:pt x="22" y="161"/>
                        <a:pt x="10" y="160"/>
                        <a:pt x="8" y="157"/>
                      </a:cubicBezTo>
                      <a:cubicBezTo>
                        <a:pt x="6" y="153"/>
                        <a:pt x="8" y="147"/>
                        <a:pt x="10" y="145"/>
                      </a:cubicBezTo>
                      <a:cubicBezTo>
                        <a:pt x="12" y="142"/>
                        <a:pt x="14" y="145"/>
                        <a:pt x="19" y="142"/>
                      </a:cubicBezTo>
                      <a:cubicBezTo>
                        <a:pt x="23" y="139"/>
                        <a:pt x="33" y="134"/>
                        <a:pt x="36" y="125"/>
                      </a:cubicBezTo>
                      <a:cubicBezTo>
                        <a:pt x="39" y="115"/>
                        <a:pt x="33" y="94"/>
                        <a:pt x="38" y="86"/>
                      </a:cubicBezTo>
                      <a:cubicBezTo>
                        <a:pt x="43" y="77"/>
                        <a:pt x="55" y="72"/>
                        <a:pt x="66" y="71"/>
                      </a:cubicBezTo>
                      <a:cubicBezTo>
                        <a:pt x="77" y="71"/>
                        <a:pt x="94" y="84"/>
                        <a:pt x="106" y="84"/>
                      </a:cubicBezTo>
                      <a:cubicBezTo>
                        <a:pt x="117" y="84"/>
                        <a:pt x="131" y="77"/>
                        <a:pt x="135" y="71"/>
                      </a:cubicBezTo>
                      <a:cubicBezTo>
                        <a:pt x="139" y="66"/>
                        <a:pt x="131" y="56"/>
                        <a:pt x="132" y="49"/>
                      </a:cubicBezTo>
                      <a:cubicBezTo>
                        <a:pt x="133" y="43"/>
                        <a:pt x="140" y="42"/>
                        <a:pt x="143" y="35"/>
                      </a:cubicBezTo>
                      <a:cubicBezTo>
                        <a:pt x="145" y="27"/>
                        <a:pt x="141" y="10"/>
                        <a:pt x="147" y="5"/>
                      </a:cubicBezTo>
                      <a:cubicBezTo>
                        <a:pt x="153" y="0"/>
                        <a:pt x="169" y="5"/>
                        <a:pt x="177" y="5"/>
                      </a:cubicBezTo>
                      <a:cubicBezTo>
                        <a:pt x="184" y="6"/>
                        <a:pt x="184" y="7"/>
                        <a:pt x="193" y="7"/>
                      </a:cubicBezTo>
                      <a:cubicBezTo>
                        <a:pt x="202" y="7"/>
                        <a:pt x="222" y="6"/>
                        <a:pt x="231" y="6"/>
                      </a:cubicBezTo>
                      <a:cubicBezTo>
                        <a:pt x="241" y="6"/>
                        <a:pt x="247" y="9"/>
                        <a:pt x="252" y="10"/>
                      </a:cubicBezTo>
                      <a:cubicBezTo>
                        <a:pt x="256" y="11"/>
                        <a:pt x="258" y="11"/>
                        <a:pt x="261" y="12"/>
                      </a:cubicBezTo>
                      <a:cubicBezTo>
                        <a:pt x="265" y="13"/>
                        <a:pt x="266" y="16"/>
                        <a:pt x="274" y="15"/>
                      </a:cubicBezTo>
                      <a:cubicBezTo>
                        <a:pt x="282" y="13"/>
                        <a:pt x="301" y="6"/>
                        <a:pt x="308" y="5"/>
                      </a:cubicBezTo>
                      <a:cubicBezTo>
                        <a:pt x="314" y="5"/>
                        <a:pt x="309" y="10"/>
                        <a:pt x="315" y="11"/>
                      </a:cubicBezTo>
                      <a:cubicBezTo>
                        <a:pt x="322" y="13"/>
                        <a:pt x="339" y="16"/>
                        <a:pt x="349" y="15"/>
                      </a:cubicBezTo>
                      <a:cubicBezTo>
                        <a:pt x="359" y="14"/>
                        <a:pt x="373" y="2"/>
                        <a:pt x="375" y="5"/>
                      </a:cubicBezTo>
                      <a:cubicBezTo>
                        <a:pt x="378" y="9"/>
                        <a:pt x="363" y="29"/>
                        <a:pt x="364" y="36"/>
                      </a:cubicBezTo>
                      <a:cubicBezTo>
                        <a:pt x="365" y="43"/>
                        <a:pt x="374" y="48"/>
                        <a:pt x="381" y="49"/>
                      </a:cubicBezTo>
                      <a:cubicBezTo>
                        <a:pt x="388" y="50"/>
                        <a:pt x="399" y="42"/>
                        <a:pt x="406" y="42"/>
                      </a:cubicBezTo>
                      <a:cubicBezTo>
                        <a:pt x="414" y="42"/>
                        <a:pt x="420" y="46"/>
                        <a:pt x="426" y="49"/>
                      </a:cubicBezTo>
                      <a:cubicBezTo>
                        <a:pt x="432" y="53"/>
                        <a:pt x="439" y="55"/>
                        <a:pt x="443" y="61"/>
                      </a:cubicBezTo>
                      <a:cubicBezTo>
                        <a:pt x="447" y="67"/>
                        <a:pt x="455" y="79"/>
                        <a:pt x="452" y="86"/>
                      </a:cubicBezTo>
                      <a:cubicBezTo>
                        <a:pt x="449" y="93"/>
                        <a:pt x="430" y="94"/>
                        <a:pt x="426" y="102"/>
                      </a:cubicBezTo>
                      <a:cubicBezTo>
                        <a:pt x="421" y="111"/>
                        <a:pt x="427" y="128"/>
                        <a:pt x="426" y="138"/>
                      </a:cubicBezTo>
                      <a:cubicBezTo>
                        <a:pt x="424" y="148"/>
                        <a:pt x="420" y="154"/>
                        <a:pt x="415" y="162"/>
                      </a:cubicBezTo>
                      <a:cubicBezTo>
                        <a:pt x="410" y="171"/>
                        <a:pt x="399" y="183"/>
                        <a:pt x="394" y="190"/>
                      </a:cubicBezTo>
                      <a:cubicBezTo>
                        <a:pt x="390" y="198"/>
                        <a:pt x="396" y="206"/>
                        <a:pt x="389" y="209"/>
                      </a:cubicBezTo>
                      <a:cubicBezTo>
                        <a:pt x="381" y="212"/>
                        <a:pt x="360" y="198"/>
                        <a:pt x="350" y="209"/>
                      </a:cubicBezTo>
                      <a:cubicBezTo>
                        <a:pt x="340" y="220"/>
                        <a:pt x="335" y="260"/>
                        <a:pt x="328" y="276"/>
                      </a:cubicBezTo>
                      <a:cubicBezTo>
                        <a:pt x="321" y="291"/>
                        <a:pt x="309" y="292"/>
                        <a:pt x="308" y="299"/>
                      </a:cubicBezTo>
                      <a:cubicBezTo>
                        <a:pt x="306" y="306"/>
                        <a:pt x="315" y="310"/>
                        <a:pt x="318" y="320"/>
                      </a:cubicBezTo>
                      <a:cubicBezTo>
                        <a:pt x="320" y="330"/>
                        <a:pt x="326" y="351"/>
                        <a:pt x="322" y="359"/>
                      </a:cubicBezTo>
                      <a:cubicBezTo>
                        <a:pt x="319" y="367"/>
                        <a:pt x="306" y="363"/>
                        <a:pt x="295" y="367"/>
                      </a:cubicBezTo>
                      <a:cubicBezTo>
                        <a:pt x="284" y="370"/>
                        <a:pt x="265" y="375"/>
                        <a:pt x="256" y="378"/>
                      </a:cubicBezTo>
                      <a:cubicBezTo>
                        <a:pt x="247" y="381"/>
                        <a:pt x="244" y="388"/>
                        <a:pt x="240" y="386"/>
                      </a:cubicBezTo>
                      <a:cubicBezTo>
                        <a:pt x="236" y="383"/>
                        <a:pt x="233" y="374"/>
                        <a:pt x="231" y="364"/>
                      </a:cubicBezTo>
                    </a:path>
                  </a:pathLst>
                </a:custGeom>
                <a:noFill/>
                <a:ln w="6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</p:grpSp>
          <p:grpSp>
            <p:nvGrpSpPr>
              <p:cNvPr id="68" name="Group 41"/>
              <p:cNvGrpSpPr>
                <a:grpSpLocks/>
              </p:cNvGrpSpPr>
              <p:nvPr/>
            </p:nvGrpSpPr>
            <p:grpSpPr bwMode="auto">
              <a:xfrm>
                <a:off x="4587" y="1955"/>
                <a:ext cx="614" cy="633"/>
                <a:chOff x="4587" y="1955"/>
                <a:chExt cx="614" cy="633"/>
              </a:xfrm>
            </p:grpSpPr>
            <p:sp>
              <p:nvSpPr>
                <p:cNvPr id="95" name="Freeform 39"/>
                <p:cNvSpPr>
                  <a:spLocks/>
                </p:cNvSpPr>
                <p:nvPr/>
              </p:nvSpPr>
              <p:spPr bwMode="auto">
                <a:xfrm>
                  <a:off x="4587" y="1955"/>
                  <a:ext cx="614" cy="633"/>
                </a:xfrm>
                <a:custGeom>
                  <a:avLst/>
                  <a:gdLst>
                    <a:gd name="T0" fmla="*/ 0 w 10220"/>
                    <a:gd name="T1" fmla="*/ 0 h 10540"/>
                    <a:gd name="T2" fmla="*/ 0 w 10220"/>
                    <a:gd name="T3" fmla="*/ 0 h 10540"/>
                    <a:gd name="T4" fmla="*/ 0 w 10220"/>
                    <a:gd name="T5" fmla="*/ 0 h 10540"/>
                    <a:gd name="T6" fmla="*/ 0 w 10220"/>
                    <a:gd name="T7" fmla="*/ 0 h 10540"/>
                    <a:gd name="T8" fmla="*/ 0 w 10220"/>
                    <a:gd name="T9" fmla="*/ 0 h 10540"/>
                    <a:gd name="T10" fmla="*/ 0 w 10220"/>
                    <a:gd name="T11" fmla="*/ 0 h 10540"/>
                    <a:gd name="T12" fmla="*/ 0 w 10220"/>
                    <a:gd name="T13" fmla="*/ 0 h 10540"/>
                    <a:gd name="T14" fmla="*/ 0 w 10220"/>
                    <a:gd name="T15" fmla="*/ 0 h 10540"/>
                    <a:gd name="T16" fmla="*/ 0 w 10220"/>
                    <a:gd name="T17" fmla="*/ 0 h 10540"/>
                    <a:gd name="T18" fmla="*/ 0 w 10220"/>
                    <a:gd name="T19" fmla="*/ 0 h 10540"/>
                    <a:gd name="T20" fmla="*/ 0 w 10220"/>
                    <a:gd name="T21" fmla="*/ 0 h 10540"/>
                    <a:gd name="T22" fmla="*/ 0 w 10220"/>
                    <a:gd name="T23" fmla="*/ 0 h 10540"/>
                    <a:gd name="T24" fmla="*/ 0 w 10220"/>
                    <a:gd name="T25" fmla="*/ 0 h 10540"/>
                    <a:gd name="T26" fmla="*/ 0 w 10220"/>
                    <a:gd name="T27" fmla="*/ 0 h 10540"/>
                    <a:gd name="T28" fmla="*/ 0 w 10220"/>
                    <a:gd name="T29" fmla="*/ 0 h 10540"/>
                    <a:gd name="T30" fmla="*/ 0 w 10220"/>
                    <a:gd name="T31" fmla="*/ 0 h 10540"/>
                    <a:gd name="T32" fmla="*/ 0 w 10220"/>
                    <a:gd name="T33" fmla="*/ 0 h 10540"/>
                    <a:gd name="T34" fmla="*/ 0 w 10220"/>
                    <a:gd name="T35" fmla="*/ 0 h 10540"/>
                    <a:gd name="T36" fmla="*/ 0 w 10220"/>
                    <a:gd name="T37" fmla="*/ 0 h 10540"/>
                    <a:gd name="T38" fmla="*/ 0 w 10220"/>
                    <a:gd name="T39" fmla="*/ 0 h 10540"/>
                    <a:gd name="T40" fmla="*/ 0 w 10220"/>
                    <a:gd name="T41" fmla="*/ 0 h 10540"/>
                    <a:gd name="T42" fmla="*/ 0 w 10220"/>
                    <a:gd name="T43" fmla="*/ 0 h 10540"/>
                    <a:gd name="T44" fmla="*/ 0 w 10220"/>
                    <a:gd name="T45" fmla="*/ 0 h 10540"/>
                    <a:gd name="T46" fmla="*/ 0 w 10220"/>
                    <a:gd name="T47" fmla="*/ 0 h 10540"/>
                    <a:gd name="T48" fmla="*/ 0 w 10220"/>
                    <a:gd name="T49" fmla="*/ 0 h 10540"/>
                    <a:gd name="T50" fmla="*/ 0 w 10220"/>
                    <a:gd name="T51" fmla="*/ 0 h 10540"/>
                    <a:gd name="T52" fmla="*/ 0 w 10220"/>
                    <a:gd name="T53" fmla="*/ 0 h 10540"/>
                    <a:gd name="T54" fmla="*/ 0 w 10220"/>
                    <a:gd name="T55" fmla="*/ 0 h 10540"/>
                    <a:gd name="T56" fmla="*/ 0 w 10220"/>
                    <a:gd name="T57" fmla="*/ 0 h 10540"/>
                    <a:gd name="T58" fmla="*/ 0 w 10220"/>
                    <a:gd name="T59" fmla="*/ 0 h 10540"/>
                    <a:gd name="T60" fmla="*/ 0 w 10220"/>
                    <a:gd name="T61" fmla="*/ 0 h 10540"/>
                    <a:gd name="T62" fmla="*/ 0 w 10220"/>
                    <a:gd name="T63" fmla="*/ 0 h 10540"/>
                    <a:gd name="T64" fmla="*/ 0 w 10220"/>
                    <a:gd name="T65" fmla="*/ 0 h 10540"/>
                    <a:gd name="T66" fmla="*/ 0 w 10220"/>
                    <a:gd name="T67" fmla="*/ 0 h 10540"/>
                    <a:gd name="T68" fmla="*/ 0 w 10220"/>
                    <a:gd name="T69" fmla="*/ 0 h 10540"/>
                    <a:gd name="T70" fmla="*/ 0 w 10220"/>
                    <a:gd name="T71" fmla="*/ 0 h 10540"/>
                    <a:gd name="T72" fmla="*/ 0 w 10220"/>
                    <a:gd name="T73" fmla="*/ 0 h 10540"/>
                    <a:gd name="T74" fmla="*/ 0 w 10220"/>
                    <a:gd name="T75" fmla="*/ 0 h 10540"/>
                    <a:gd name="T76" fmla="*/ 0 w 10220"/>
                    <a:gd name="T77" fmla="*/ 0 h 10540"/>
                    <a:gd name="T78" fmla="*/ 0 w 10220"/>
                    <a:gd name="T79" fmla="*/ 0 h 10540"/>
                    <a:gd name="T80" fmla="*/ 0 w 10220"/>
                    <a:gd name="T81" fmla="*/ 0 h 10540"/>
                    <a:gd name="T82" fmla="*/ 0 w 10220"/>
                    <a:gd name="T83" fmla="*/ 0 h 10540"/>
                    <a:gd name="T84" fmla="*/ 0 w 10220"/>
                    <a:gd name="T85" fmla="*/ 0 h 10540"/>
                    <a:gd name="T86" fmla="*/ 0 w 10220"/>
                    <a:gd name="T87" fmla="*/ 0 h 10540"/>
                    <a:gd name="T88" fmla="*/ 0 w 10220"/>
                    <a:gd name="T89" fmla="*/ 0 h 10540"/>
                    <a:gd name="T90" fmla="*/ 0 w 10220"/>
                    <a:gd name="T91" fmla="*/ 0 h 10540"/>
                    <a:gd name="T92" fmla="*/ 0 w 10220"/>
                    <a:gd name="T93" fmla="*/ 0 h 10540"/>
                    <a:gd name="T94" fmla="*/ 0 w 10220"/>
                    <a:gd name="T95" fmla="*/ 0 h 10540"/>
                    <a:gd name="T96" fmla="*/ 0 w 10220"/>
                    <a:gd name="T97" fmla="*/ 0 h 10540"/>
                    <a:gd name="T98" fmla="*/ 0 w 10220"/>
                    <a:gd name="T99" fmla="*/ 0 h 10540"/>
                    <a:gd name="T100" fmla="*/ 0 w 10220"/>
                    <a:gd name="T101" fmla="*/ 0 h 10540"/>
                    <a:gd name="T102" fmla="*/ 0 w 10220"/>
                    <a:gd name="T103" fmla="*/ 0 h 10540"/>
                    <a:gd name="T104" fmla="*/ 0 w 10220"/>
                    <a:gd name="T105" fmla="*/ 0 h 10540"/>
                    <a:gd name="T106" fmla="*/ 0 w 10220"/>
                    <a:gd name="T107" fmla="*/ 0 h 1054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220"/>
                    <a:gd name="T163" fmla="*/ 0 h 10540"/>
                    <a:gd name="T164" fmla="*/ 10220 w 10220"/>
                    <a:gd name="T165" fmla="*/ 10540 h 1054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220" h="10540">
                      <a:moveTo>
                        <a:pt x="4004" y="8021"/>
                      </a:moveTo>
                      <a:cubicBezTo>
                        <a:pt x="3942" y="7939"/>
                        <a:pt x="3850" y="7975"/>
                        <a:pt x="3758" y="7874"/>
                      </a:cubicBezTo>
                      <a:cubicBezTo>
                        <a:pt x="3666" y="7772"/>
                        <a:pt x="3555" y="7502"/>
                        <a:pt x="3463" y="7407"/>
                      </a:cubicBezTo>
                      <a:cubicBezTo>
                        <a:pt x="3372" y="7312"/>
                        <a:pt x="3286" y="7348"/>
                        <a:pt x="3218" y="7309"/>
                      </a:cubicBezTo>
                      <a:cubicBezTo>
                        <a:pt x="3149" y="7270"/>
                        <a:pt x="3080" y="7234"/>
                        <a:pt x="3041" y="7182"/>
                      </a:cubicBezTo>
                      <a:cubicBezTo>
                        <a:pt x="3001" y="7129"/>
                        <a:pt x="2978" y="7067"/>
                        <a:pt x="2975" y="6992"/>
                      </a:cubicBezTo>
                      <a:cubicBezTo>
                        <a:pt x="2972" y="6917"/>
                        <a:pt x="2991" y="6800"/>
                        <a:pt x="3018" y="6738"/>
                      </a:cubicBezTo>
                      <a:cubicBezTo>
                        <a:pt x="3044" y="6676"/>
                        <a:pt x="3149" y="6682"/>
                        <a:pt x="3142" y="6623"/>
                      </a:cubicBezTo>
                      <a:cubicBezTo>
                        <a:pt x="3136" y="6565"/>
                        <a:pt x="3001" y="6486"/>
                        <a:pt x="2975" y="6379"/>
                      </a:cubicBezTo>
                      <a:cubicBezTo>
                        <a:pt x="2949" y="6271"/>
                        <a:pt x="3021" y="6042"/>
                        <a:pt x="2975" y="5974"/>
                      </a:cubicBezTo>
                      <a:cubicBezTo>
                        <a:pt x="2929" y="5905"/>
                        <a:pt x="2778" y="5967"/>
                        <a:pt x="2703" y="5967"/>
                      </a:cubicBezTo>
                      <a:cubicBezTo>
                        <a:pt x="2628" y="5967"/>
                        <a:pt x="2592" y="5935"/>
                        <a:pt x="2529" y="5974"/>
                      </a:cubicBezTo>
                      <a:cubicBezTo>
                        <a:pt x="2467" y="6013"/>
                        <a:pt x="2395" y="6114"/>
                        <a:pt x="2333" y="6209"/>
                      </a:cubicBezTo>
                      <a:cubicBezTo>
                        <a:pt x="2271" y="6304"/>
                        <a:pt x="2221" y="6441"/>
                        <a:pt x="2166" y="6535"/>
                      </a:cubicBezTo>
                      <a:cubicBezTo>
                        <a:pt x="2110" y="6630"/>
                        <a:pt x="2054" y="6705"/>
                        <a:pt x="1989" y="6770"/>
                      </a:cubicBezTo>
                      <a:cubicBezTo>
                        <a:pt x="1923" y="6836"/>
                        <a:pt x="1861" y="6881"/>
                        <a:pt x="1776" y="6927"/>
                      </a:cubicBezTo>
                      <a:cubicBezTo>
                        <a:pt x="1691" y="6973"/>
                        <a:pt x="1563" y="7038"/>
                        <a:pt x="1474" y="7038"/>
                      </a:cubicBezTo>
                      <a:cubicBezTo>
                        <a:pt x="1386" y="7038"/>
                        <a:pt x="1343" y="6992"/>
                        <a:pt x="1251" y="6927"/>
                      </a:cubicBezTo>
                      <a:cubicBezTo>
                        <a:pt x="1160" y="6862"/>
                        <a:pt x="1006" y="6666"/>
                        <a:pt x="930" y="6650"/>
                      </a:cubicBezTo>
                      <a:cubicBezTo>
                        <a:pt x="855" y="6633"/>
                        <a:pt x="865" y="6836"/>
                        <a:pt x="796" y="6819"/>
                      </a:cubicBezTo>
                      <a:cubicBezTo>
                        <a:pt x="727" y="6803"/>
                        <a:pt x="596" y="6617"/>
                        <a:pt x="514" y="6552"/>
                      </a:cubicBezTo>
                      <a:cubicBezTo>
                        <a:pt x="432" y="6486"/>
                        <a:pt x="380" y="6490"/>
                        <a:pt x="301" y="6424"/>
                      </a:cubicBezTo>
                      <a:cubicBezTo>
                        <a:pt x="223" y="6359"/>
                        <a:pt x="92" y="6245"/>
                        <a:pt x="46" y="6160"/>
                      </a:cubicBezTo>
                      <a:cubicBezTo>
                        <a:pt x="0" y="6075"/>
                        <a:pt x="3" y="5980"/>
                        <a:pt x="23" y="5915"/>
                      </a:cubicBezTo>
                      <a:cubicBezTo>
                        <a:pt x="42" y="5850"/>
                        <a:pt x="42" y="5820"/>
                        <a:pt x="170" y="5768"/>
                      </a:cubicBezTo>
                      <a:cubicBezTo>
                        <a:pt x="298" y="5716"/>
                        <a:pt x="626" y="5631"/>
                        <a:pt x="796" y="5595"/>
                      </a:cubicBezTo>
                      <a:cubicBezTo>
                        <a:pt x="966" y="5559"/>
                        <a:pt x="1120" y="5612"/>
                        <a:pt x="1196" y="5546"/>
                      </a:cubicBezTo>
                      <a:cubicBezTo>
                        <a:pt x="1271" y="5481"/>
                        <a:pt x="1261" y="5337"/>
                        <a:pt x="1251" y="5204"/>
                      </a:cubicBezTo>
                      <a:cubicBezTo>
                        <a:pt x="1242" y="5070"/>
                        <a:pt x="1173" y="4841"/>
                        <a:pt x="1127" y="4740"/>
                      </a:cubicBezTo>
                      <a:cubicBezTo>
                        <a:pt x="1081" y="4639"/>
                        <a:pt x="996" y="4649"/>
                        <a:pt x="980" y="4593"/>
                      </a:cubicBezTo>
                      <a:cubicBezTo>
                        <a:pt x="963" y="4538"/>
                        <a:pt x="993" y="4450"/>
                        <a:pt x="1029" y="4397"/>
                      </a:cubicBezTo>
                      <a:cubicBezTo>
                        <a:pt x="1065" y="4345"/>
                        <a:pt x="1143" y="4384"/>
                        <a:pt x="1206" y="4286"/>
                      </a:cubicBezTo>
                      <a:cubicBezTo>
                        <a:pt x="1268" y="4188"/>
                        <a:pt x="1337" y="3993"/>
                        <a:pt x="1399" y="3810"/>
                      </a:cubicBezTo>
                      <a:cubicBezTo>
                        <a:pt x="1461" y="3627"/>
                        <a:pt x="1530" y="3336"/>
                        <a:pt x="1582" y="3196"/>
                      </a:cubicBezTo>
                      <a:cubicBezTo>
                        <a:pt x="1635" y="3056"/>
                        <a:pt x="1658" y="3010"/>
                        <a:pt x="1720" y="2961"/>
                      </a:cubicBezTo>
                      <a:cubicBezTo>
                        <a:pt x="1782" y="2912"/>
                        <a:pt x="1900" y="2906"/>
                        <a:pt x="1963" y="2902"/>
                      </a:cubicBezTo>
                      <a:cubicBezTo>
                        <a:pt x="2025" y="2899"/>
                        <a:pt x="2054" y="2928"/>
                        <a:pt x="2090" y="2938"/>
                      </a:cubicBezTo>
                      <a:cubicBezTo>
                        <a:pt x="2126" y="2948"/>
                        <a:pt x="2130" y="2961"/>
                        <a:pt x="2179" y="2971"/>
                      </a:cubicBezTo>
                      <a:cubicBezTo>
                        <a:pt x="2228" y="2981"/>
                        <a:pt x="2333" y="3059"/>
                        <a:pt x="2379" y="2994"/>
                      </a:cubicBezTo>
                      <a:cubicBezTo>
                        <a:pt x="2425" y="2928"/>
                        <a:pt x="2369" y="2752"/>
                        <a:pt x="2454" y="2586"/>
                      </a:cubicBezTo>
                      <a:cubicBezTo>
                        <a:pt x="2539" y="2419"/>
                        <a:pt x="2808" y="2161"/>
                        <a:pt x="2896" y="1998"/>
                      </a:cubicBezTo>
                      <a:cubicBezTo>
                        <a:pt x="2985" y="1835"/>
                        <a:pt x="2962" y="1734"/>
                        <a:pt x="2975" y="1603"/>
                      </a:cubicBezTo>
                      <a:cubicBezTo>
                        <a:pt x="2988" y="1473"/>
                        <a:pt x="2903" y="1329"/>
                        <a:pt x="2975" y="1215"/>
                      </a:cubicBezTo>
                      <a:cubicBezTo>
                        <a:pt x="3047" y="1100"/>
                        <a:pt x="3358" y="1032"/>
                        <a:pt x="3408" y="911"/>
                      </a:cubicBezTo>
                      <a:cubicBezTo>
                        <a:pt x="3457" y="790"/>
                        <a:pt x="3237" y="559"/>
                        <a:pt x="3273" y="490"/>
                      </a:cubicBezTo>
                      <a:cubicBezTo>
                        <a:pt x="3309" y="422"/>
                        <a:pt x="3503" y="510"/>
                        <a:pt x="3634" y="503"/>
                      </a:cubicBezTo>
                      <a:cubicBezTo>
                        <a:pt x="3765" y="497"/>
                        <a:pt x="3974" y="526"/>
                        <a:pt x="4053" y="454"/>
                      </a:cubicBezTo>
                      <a:cubicBezTo>
                        <a:pt x="4132" y="382"/>
                        <a:pt x="4047" y="125"/>
                        <a:pt x="4102" y="62"/>
                      </a:cubicBezTo>
                      <a:cubicBezTo>
                        <a:pt x="4158" y="0"/>
                        <a:pt x="4309" y="66"/>
                        <a:pt x="4381" y="89"/>
                      </a:cubicBezTo>
                      <a:cubicBezTo>
                        <a:pt x="4453" y="111"/>
                        <a:pt x="4499" y="138"/>
                        <a:pt x="4545" y="209"/>
                      </a:cubicBezTo>
                      <a:cubicBezTo>
                        <a:pt x="4590" y="281"/>
                        <a:pt x="4633" y="471"/>
                        <a:pt x="4666" y="529"/>
                      </a:cubicBezTo>
                      <a:cubicBezTo>
                        <a:pt x="4699" y="588"/>
                        <a:pt x="4705" y="536"/>
                        <a:pt x="4738" y="555"/>
                      </a:cubicBezTo>
                      <a:cubicBezTo>
                        <a:pt x="4771" y="575"/>
                        <a:pt x="4836" y="588"/>
                        <a:pt x="4862" y="650"/>
                      </a:cubicBezTo>
                      <a:cubicBezTo>
                        <a:pt x="4889" y="712"/>
                        <a:pt x="4846" y="856"/>
                        <a:pt x="4889" y="937"/>
                      </a:cubicBezTo>
                      <a:cubicBezTo>
                        <a:pt x="4931" y="1019"/>
                        <a:pt x="5059" y="1071"/>
                        <a:pt x="5118" y="1133"/>
                      </a:cubicBezTo>
                      <a:cubicBezTo>
                        <a:pt x="5177" y="1195"/>
                        <a:pt x="5177" y="1254"/>
                        <a:pt x="5233" y="1313"/>
                      </a:cubicBezTo>
                      <a:cubicBezTo>
                        <a:pt x="5288" y="1371"/>
                        <a:pt x="5393" y="1440"/>
                        <a:pt x="5455" y="1479"/>
                      </a:cubicBezTo>
                      <a:cubicBezTo>
                        <a:pt x="5518" y="1518"/>
                        <a:pt x="5564" y="1557"/>
                        <a:pt x="5600" y="1557"/>
                      </a:cubicBezTo>
                      <a:cubicBezTo>
                        <a:pt x="5636" y="1557"/>
                        <a:pt x="5632" y="1512"/>
                        <a:pt x="5678" y="1479"/>
                      </a:cubicBezTo>
                      <a:cubicBezTo>
                        <a:pt x="5724" y="1446"/>
                        <a:pt x="5796" y="1342"/>
                        <a:pt x="5872" y="1362"/>
                      </a:cubicBezTo>
                      <a:cubicBezTo>
                        <a:pt x="5947" y="1381"/>
                        <a:pt x="6088" y="1525"/>
                        <a:pt x="6140" y="1603"/>
                      </a:cubicBezTo>
                      <a:cubicBezTo>
                        <a:pt x="6193" y="1682"/>
                        <a:pt x="6134" y="1760"/>
                        <a:pt x="6189" y="1825"/>
                      </a:cubicBezTo>
                      <a:cubicBezTo>
                        <a:pt x="6245" y="1890"/>
                        <a:pt x="6386" y="1969"/>
                        <a:pt x="6484" y="1998"/>
                      </a:cubicBezTo>
                      <a:cubicBezTo>
                        <a:pt x="6583" y="2028"/>
                        <a:pt x="6655" y="1887"/>
                        <a:pt x="6776" y="1998"/>
                      </a:cubicBezTo>
                      <a:cubicBezTo>
                        <a:pt x="6897" y="2109"/>
                        <a:pt x="7140" y="2491"/>
                        <a:pt x="7222" y="2658"/>
                      </a:cubicBezTo>
                      <a:cubicBezTo>
                        <a:pt x="7304" y="2824"/>
                        <a:pt x="7277" y="2912"/>
                        <a:pt x="7271" y="2994"/>
                      </a:cubicBezTo>
                      <a:cubicBezTo>
                        <a:pt x="7264" y="3075"/>
                        <a:pt x="7143" y="3075"/>
                        <a:pt x="7172" y="3147"/>
                      </a:cubicBezTo>
                      <a:cubicBezTo>
                        <a:pt x="7202" y="3219"/>
                        <a:pt x="7346" y="3333"/>
                        <a:pt x="7444" y="3418"/>
                      </a:cubicBezTo>
                      <a:cubicBezTo>
                        <a:pt x="7543" y="3503"/>
                        <a:pt x="7579" y="3624"/>
                        <a:pt x="7762" y="3663"/>
                      </a:cubicBezTo>
                      <a:cubicBezTo>
                        <a:pt x="7946" y="3702"/>
                        <a:pt x="8385" y="3617"/>
                        <a:pt x="8549" y="3663"/>
                      </a:cubicBezTo>
                      <a:cubicBezTo>
                        <a:pt x="8713" y="3709"/>
                        <a:pt x="8614" y="3869"/>
                        <a:pt x="8745" y="3931"/>
                      </a:cubicBezTo>
                      <a:cubicBezTo>
                        <a:pt x="8876" y="3993"/>
                        <a:pt x="9240" y="4090"/>
                        <a:pt x="9335" y="4028"/>
                      </a:cubicBezTo>
                      <a:cubicBezTo>
                        <a:pt x="9430" y="3966"/>
                        <a:pt x="9253" y="3692"/>
                        <a:pt x="9312" y="3565"/>
                      </a:cubicBezTo>
                      <a:cubicBezTo>
                        <a:pt x="9371" y="3438"/>
                        <a:pt x="9568" y="3222"/>
                        <a:pt x="9682" y="3271"/>
                      </a:cubicBezTo>
                      <a:cubicBezTo>
                        <a:pt x="9797" y="3320"/>
                        <a:pt x="9915" y="3709"/>
                        <a:pt x="10000" y="3859"/>
                      </a:cubicBezTo>
                      <a:cubicBezTo>
                        <a:pt x="10085" y="4009"/>
                        <a:pt x="10220" y="4074"/>
                        <a:pt x="10197" y="4175"/>
                      </a:cubicBezTo>
                      <a:cubicBezTo>
                        <a:pt x="10174" y="4277"/>
                        <a:pt x="9981" y="4316"/>
                        <a:pt x="9853" y="4469"/>
                      </a:cubicBezTo>
                      <a:cubicBezTo>
                        <a:pt x="9725" y="4623"/>
                        <a:pt x="9578" y="4942"/>
                        <a:pt x="9433" y="5106"/>
                      </a:cubicBezTo>
                      <a:cubicBezTo>
                        <a:pt x="9289" y="5269"/>
                        <a:pt x="9178" y="5432"/>
                        <a:pt x="8991" y="5448"/>
                      </a:cubicBezTo>
                      <a:cubicBezTo>
                        <a:pt x="8804" y="5465"/>
                        <a:pt x="8545" y="5334"/>
                        <a:pt x="8303" y="5204"/>
                      </a:cubicBezTo>
                      <a:cubicBezTo>
                        <a:pt x="8060" y="5073"/>
                        <a:pt x="7720" y="4632"/>
                        <a:pt x="7543" y="4665"/>
                      </a:cubicBezTo>
                      <a:cubicBezTo>
                        <a:pt x="7366" y="4698"/>
                        <a:pt x="7336" y="5181"/>
                        <a:pt x="7248" y="5399"/>
                      </a:cubicBezTo>
                      <a:cubicBezTo>
                        <a:pt x="7159" y="5618"/>
                        <a:pt x="7081" y="5879"/>
                        <a:pt x="7002" y="5974"/>
                      </a:cubicBezTo>
                      <a:cubicBezTo>
                        <a:pt x="6923" y="6069"/>
                        <a:pt x="6845" y="5850"/>
                        <a:pt x="6776" y="5974"/>
                      </a:cubicBezTo>
                      <a:cubicBezTo>
                        <a:pt x="6707" y="6098"/>
                        <a:pt x="6622" y="6499"/>
                        <a:pt x="6583" y="6721"/>
                      </a:cubicBezTo>
                      <a:cubicBezTo>
                        <a:pt x="6543" y="6943"/>
                        <a:pt x="6547" y="7107"/>
                        <a:pt x="6534" y="7309"/>
                      </a:cubicBezTo>
                      <a:cubicBezTo>
                        <a:pt x="6520" y="7511"/>
                        <a:pt x="6563" y="7750"/>
                        <a:pt x="6511" y="7945"/>
                      </a:cubicBezTo>
                      <a:cubicBezTo>
                        <a:pt x="6458" y="8141"/>
                        <a:pt x="6294" y="8327"/>
                        <a:pt x="6216" y="8484"/>
                      </a:cubicBezTo>
                      <a:cubicBezTo>
                        <a:pt x="6137" y="8641"/>
                        <a:pt x="6026" y="8791"/>
                        <a:pt x="6042" y="8876"/>
                      </a:cubicBezTo>
                      <a:cubicBezTo>
                        <a:pt x="6058" y="8961"/>
                        <a:pt x="6327" y="8941"/>
                        <a:pt x="6314" y="9000"/>
                      </a:cubicBezTo>
                      <a:cubicBezTo>
                        <a:pt x="6301" y="9059"/>
                        <a:pt x="6058" y="9196"/>
                        <a:pt x="5957" y="9232"/>
                      </a:cubicBezTo>
                      <a:cubicBezTo>
                        <a:pt x="5855" y="9267"/>
                        <a:pt x="5764" y="9179"/>
                        <a:pt x="5711" y="9222"/>
                      </a:cubicBezTo>
                      <a:cubicBezTo>
                        <a:pt x="5659" y="9264"/>
                        <a:pt x="5636" y="9395"/>
                        <a:pt x="5646" y="9489"/>
                      </a:cubicBezTo>
                      <a:cubicBezTo>
                        <a:pt x="5655" y="9584"/>
                        <a:pt x="5737" y="9682"/>
                        <a:pt x="5773" y="9783"/>
                      </a:cubicBezTo>
                      <a:cubicBezTo>
                        <a:pt x="5809" y="9884"/>
                        <a:pt x="5849" y="9999"/>
                        <a:pt x="5855" y="10090"/>
                      </a:cubicBezTo>
                      <a:cubicBezTo>
                        <a:pt x="5862" y="10181"/>
                        <a:pt x="5852" y="10273"/>
                        <a:pt x="5813" y="10335"/>
                      </a:cubicBezTo>
                      <a:cubicBezTo>
                        <a:pt x="5773" y="10397"/>
                        <a:pt x="5675" y="10436"/>
                        <a:pt x="5623" y="10469"/>
                      </a:cubicBezTo>
                      <a:cubicBezTo>
                        <a:pt x="5570" y="10501"/>
                        <a:pt x="5544" y="10514"/>
                        <a:pt x="5498" y="10524"/>
                      </a:cubicBezTo>
                      <a:cubicBezTo>
                        <a:pt x="5452" y="10534"/>
                        <a:pt x="5406" y="10540"/>
                        <a:pt x="5344" y="10524"/>
                      </a:cubicBezTo>
                      <a:cubicBezTo>
                        <a:pt x="5282" y="10508"/>
                        <a:pt x="5226" y="10465"/>
                        <a:pt x="5115" y="10420"/>
                      </a:cubicBezTo>
                      <a:cubicBezTo>
                        <a:pt x="5003" y="10374"/>
                        <a:pt x="4794" y="10263"/>
                        <a:pt x="4666" y="10247"/>
                      </a:cubicBezTo>
                      <a:cubicBezTo>
                        <a:pt x="4538" y="10230"/>
                        <a:pt x="4466" y="10305"/>
                        <a:pt x="4348" y="10322"/>
                      </a:cubicBezTo>
                      <a:cubicBezTo>
                        <a:pt x="4230" y="10338"/>
                        <a:pt x="4007" y="10449"/>
                        <a:pt x="3955" y="10345"/>
                      </a:cubicBezTo>
                      <a:cubicBezTo>
                        <a:pt x="3902" y="10240"/>
                        <a:pt x="4007" y="9878"/>
                        <a:pt x="4027" y="9685"/>
                      </a:cubicBezTo>
                      <a:cubicBezTo>
                        <a:pt x="4047" y="9493"/>
                        <a:pt x="4010" y="9362"/>
                        <a:pt x="4076" y="9196"/>
                      </a:cubicBezTo>
                      <a:cubicBezTo>
                        <a:pt x="4142" y="9029"/>
                        <a:pt x="4335" y="8814"/>
                        <a:pt x="4420" y="8680"/>
                      </a:cubicBezTo>
                      <a:cubicBezTo>
                        <a:pt x="4505" y="8546"/>
                        <a:pt x="4643" y="8438"/>
                        <a:pt x="4594" y="8386"/>
                      </a:cubicBezTo>
                      <a:cubicBezTo>
                        <a:pt x="4545" y="8334"/>
                        <a:pt x="4240" y="8435"/>
                        <a:pt x="4125" y="8363"/>
                      </a:cubicBezTo>
                      <a:cubicBezTo>
                        <a:pt x="4010" y="8291"/>
                        <a:pt x="4066" y="8102"/>
                        <a:pt x="4004" y="8021"/>
                      </a:cubicBezTo>
                    </a:path>
                  </a:pathLst>
                </a:custGeom>
                <a:solidFill>
                  <a:srgbClr val="86B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  <p:sp>
              <p:nvSpPr>
                <p:cNvPr id="96" name="Freeform 40"/>
                <p:cNvSpPr>
                  <a:spLocks/>
                </p:cNvSpPr>
                <p:nvPr/>
              </p:nvSpPr>
              <p:spPr bwMode="auto">
                <a:xfrm>
                  <a:off x="4587" y="1955"/>
                  <a:ext cx="614" cy="633"/>
                </a:xfrm>
                <a:custGeom>
                  <a:avLst/>
                  <a:gdLst>
                    <a:gd name="T0" fmla="*/ 226 w 614"/>
                    <a:gd name="T1" fmla="*/ 473 h 633"/>
                    <a:gd name="T2" fmla="*/ 193 w 614"/>
                    <a:gd name="T3" fmla="*/ 439 h 633"/>
                    <a:gd name="T4" fmla="*/ 179 w 614"/>
                    <a:gd name="T5" fmla="*/ 420 h 633"/>
                    <a:gd name="T6" fmla="*/ 189 w 614"/>
                    <a:gd name="T7" fmla="*/ 398 h 633"/>
                    <a:gd name="T8" fmla="*/ 179 w 614"/>
                    <a:gd name="T9" fmla="*/ 359 h 633"/>
                    <a:gd name="T10" fmla="*/ 152 w 614"/>
                    <a:gd name="T11" fmla="*/ 359 h 633"/>
                    <a:gd name="T12" fmla="*/ 130 w 614"/>
                    <a:gd name="T13" fmla="*/ 392 h 633"/>
                    <a:gd name="T14" fmla="*/ 107 w 614"/>
                    <a:gd name="T15" fmla="*/ 416 h 633"/>
                    <a:gd name="T16" fmla="*/ 75 w 614"/>
                    <a:gd name="T17" fmla="*/ 416 h 633"/>
                    <a:gd name="T18" fmla="*/ 48 w 614"/>
                    <a:gd name="T19" fmla="*/ 409 h 633"/>
                    <a:gd name="T20" fmla="*/ 18 w 614"/>
                    <a:gd name="T21" fmla="*/ 386 h 633"/>
                    <a:gd name="T22" fmla="*/ 2 w 614"/>
                    <a:gd name="T23" fmla="*/ 355 h 633"/>
                    <a:gd name="T24" fmla="*/ 48 w 614"/>
                    <a:gd name="T25" fmla="*/ 336 h 633"/>
                    <a:gd name="T26" fmla="*/ 75 w 614"/>
                    <a:gd name="T27" fmla="*/ 313 h 633"/>
                    <a:gd name="T28" fmla="*/ 59 w 614"/>
                    <a:gd name="T29" fmla="*/ 276 h 633"/>
                    <a:gd name="T30" fmla="*/ 73 w 614"/>
                    <a:gd name="T31" fmla="*/ 257 h 633"/>
                    <a:gd name="T32" fmla="*/ 95 w 614"/>
                    <a:gd name="T33" fmla="*/ 192 h 633"/>
                    <a:gd name="T34" fmla="*/ 118 w 614"/>
                    <a:gd name="T35" fmla="*/ 174 h 633"/>
                    <a:gd name="T36" fmla="*/ 131 w 614"/>
                    <a:gd name="T37" fmla="*/ 179 h 633"/>
                    <a:gd name="T38" fmla="*/ 148 w 614"/>
                    <a:gd name="T39" fmla="*/ 155 h 633"/>
                    <a:gd name="T40" fmla="*/ 179 w 614"/>
                    <a:gd name="T41" fmla="*/ 96 h 633"/>
                    <a:gd name="T42" fmla="*/ 205 w 614"/>
                    <a:gd name="T43" fmla="*/ 55 h 633"/>
                    <a:gd name="T44" fmla="*/ 218 w 614"/>
                    <a:gd name="T45" fmla="*/ 30 h 633"/>
                    <a:gd name="T46" fmla="*/ 246 w 614"/>
                    <a:gd name="T47" fmla="*/ 4 h 633"/>
                    <a:gd name="T48" fmla="*/ 273 w 614"/>
                    <a:gd name="T49" fmla="*/ 13 h 633"/>
                    <a:gd name="T50" fmla="*/ 285 w 614"/>
                    <a:gd name="T51" fmla="*/ 34 h 633"/>
                    <a:gd name="T52" fmla="*/ 294 w 614"/>
                    <a:gd name="T53" fmla="*/ 57 h 633"/>
                    <a:gd name="T54" fmla="*/ 314 w 614"/>
                    <a:gd name="T55" fmla="*/ 79 h 633"/>
                    <a:gd name="T56" fmla="*/ 336 w 614"/>
                    <a:gd name="T57" fmla="*/ 94 h 633"/>
                    <a:gd name="T58" fmla="*/ 353 w 614"/>
                    <a:gd name="T59" fmla="*/ 82 h 633"/>
                    <a:gd name="T60" fmla="*/ 372 w 614"/>
                    <a:gd name="T61" fmla="*/ 110 h 633"/>
                    <a:gd name="T62" fmla="*/ 407 w 614"/>
                    <a:gd name="T63" fmla="*/ 120 h 633"/>
                    <a:gd name="T64" fmla="*/ 437 w 614"/>
                    <a:gd name="T65" fmla="*/ 180 h 633"/>
                    <a:gd name="T66" fmla="*/ 447 w 614"/>
                    <a:gd name="T67" fmla="*/ 205 h 633"/>
                    <a:gd name="T68" fmla="*/ 513 w 614"/>
                    <a:gd name="T69" fmla="*/ 220 h 633"/>
                    <a:gd name="T70" fmla="*/ 561 w 614"/>
                    <a:gd name="T71" fmla="*/ 242 h 633"/>
                    <a:gd name="T72" fmla="*/ 581 w 614"/>
                    <a:gd name="T73" fmla="*/ 197 h 633"/>
                    <a:gd name="T74" fmla="*/ 612 w 614"/>
                    <a:gd name="T75" fmla="*/ 251 h 633"/>
                    <a:gd name="T76" fmla="*/ 566 w 614"/>
                    <a:gd name="T77" fmla="*/ 307 h 633"/>
                    <a:gd name="T78" fmla="*/ 499 w 614"/>
                    <a:gd name="T79" fmla="*/ 313 h 633"/>
                    <a:gd name="T80" fmla="*/ 435 w 614"/>
                    <a:gd name="T81" fmla="*/ 324 h 633"/>
                    <a:gd name="T82" fmla="*/ 407 w 614"/>
                    <a:gd name="T83" fmla="*/ 359 h 633"/>
                    <a:gd name="T84" fmla="*/ 392 w 614"/>
                    <a:gd name="T85" fmla="*/ 439 h 633"/>
                    <a:gd name="T86" fmla="*/ 373 w 614"/>
                    <a:gd name="T87" fmla="*/ 509 h 633"/>
                    <a:gd name="T88" fmla="*/ 379 w 614"/>
                    <a:gd name="T89" fmla="*/ 540 h 633"/>
                    <a:gd name="T90" fmla="*/ 343 w 614"/>
                    <a:gd name="T91" fmla="*/ 554 h 633"/>
                    <a:gd name="T92" fmla="*/ 347 w 614"/>
                    <a:gd name="T93" fmla="*/ 587 h 633"/>
                    <a:gd name="T94" fmla="*/ 349 w 614"/>
                    <a:gd name="T95" fmla="*/ 620 h 633"/>
                    <a:gd name="T96" fmla="*/ 330 w 614"/>
                    <a:gd name="T97" fmla="*/ 632 h 633"/>
                    <a:gd name="T98" fmla="*/ 307 w 614"/>
                    <a:gd name="T99" fmla="*/ 626 h 633"/>
                    <a:gd name="T100" fmla="*/ 261 w 614"/>
                    <a:gd name="T101" fmla="*/ 620 h 633"/>
                    <a:gd name="T102" fmla="*/ 242 w 614"/>
                    <a:gd name="T103" fmla="*/ 581 h 633"/>
                    <a:gd name="T104" fmla="*/ 266 w 614"/>
                    <a:gd name="T105" fmla="*/ 521 h 633"/>
                    <a:gd name="T106" fmla="*/ 248 w 614"/>
                    <a:gd name="T107" fmla="*/ 502 h 63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614"/>
                    <a:gd name="T163" fmla="*/ 0 h 633"/>
                    <a:gd name="T164" fmla="*/ 614 w 614"/>
                    <a:gd name="T165" fmla="*/ 633 h 63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614" h="633">
                      <a:moveTo>
                        <a:pt x="241" y="482"/>
                      </a:moveTo>
                      <a:cubicBezTo>
                        <a:pt x="237" y="477"/>
                        <a:pt x="231" y="479"/>
                        <a:pt x="226" y="473"/>
                      </a:cubicBezTo>
                      <a:cubicBezTo>
                        <a:pt x="220" y="467"/>
                        <a:pt x="214" y="450"/>
                        <a:pt x="208" y="445"/>
                      </a:cubicBezTo>
                      <a:cubicBezTo>
                        <a:pt x="203" y="439"/>
                        <a:pt x="197" y="441"/>
                        <a:pt x="193" y="439"/>
                      </a:cubicBezTo>
                      <a:cubicBezTo>
                        <a:pt x="189" y="437"/>
                        <a:pt x="185" y="434"/>
                        <a:pt x="183" y="431"/>
                      </a:cubicBezTo>
                      <a:cubicBezTo>
                        <a:pt x="180" y="428"/>
                        <a:pt x="179" y="424"/>
                        <a:pt x="179" y="420"/>
                      </a:cubicBezTo>
                      <a:cubicBezTo>
                        <a:pt x="179" y="415"/>
                        <a:pt x="180" y="408"/>
                        <a:pt x="181" y="405"/>
                      </a:cubicBezTo>
                      <a:cubicBezTo>
                        <a:pt x="183" y="401"/>
                        <a:pt x="189" y="401"/>
                        <a:pt x="189" y="398"/>
                      </a:cubicBezTo>
                      <a:cubicBezTo>
                        <a:pt x="188" y="394"/>
                        <a:pt x="180" y="389"/>
                        <a:pt x="179" y="383"/>
                      </a:cubicBezTo>
                      <a:cubicBezTo>
                        <a:pt x="177" y="377"/>
                        <a:pt x="182" y="363"/>
                        <a:pt x="179" y="359"/>
                      </a:cubicBezTo>
                      <a:cubicBezTo>
                        <a:pt x="176" y="355"/>
                        <a:pt x="167" y="358"/>
                        <a:pt x="162" y="358"/>
                      </a:cubicBezTo>
                      <a:cubicBezTo>
                        <a:pt x="158" y="358"/>
                        <a:pt x="156" y="356"/>
                        <a:pt x="152" y="359"/>
                      </a:cubicBezTo>
                      <a:cubicBezTo>
                        <a:pt x="148" y="361"/>
                        <a:pt x="144" y="367"/>
                        <a:pt x="140" y="373"/>
                      </a:cubicBezTo>
                      <a:cubicBezTo>
                        <a:pt x="137" y="379"/>
                        <a:pt x="134" y="387"/>
                        <a:pt x="130" y="392"/>
                      </a:cubicBezTo>
                      <a:cubicBezTo>
                        <a:pt x="127" y="398"/>
                        <a:pt x="124" y="403"/>
                        <a:pt x="120" y="407"/>
                      </a:cubicBezTo>
                      <a:cubicBezTo>
                        <a:pt x="116" y="410"/>
                        <a:pt x="112" y="413"/>
                        <a:pt x="107" y="416"/>
                      </a:cubicBezTo>
                      <a:cubicBezTo>
                        <a:pt x="102" y="419"/>
                        <a:pt x="94" y="423"/>
                        <a:pt x="89" y="423"/>
                      </a:cubicBezTo>
                      <a:cubicBezTo>
                        <a:pt x="83" y="423"/>
                        <a:pt x="81" y="420"/>
                        <a:pt x="75" y="416"/>
                      </a:cubicBezTo>
                      <a:cubicBezTo>
                        <a:pt x="70" y="412"/>
                        <a:pt x="61" y="400"/>
                        <a:pt x="56" y="399"/>
                      </a:cubicBezTo>
                      <a:cubicBezTo>
                        <a:pt x="52" y="398"/>
                        <a:pt x="52" y="410"/>
                        <a:pt x="48" y="409"/>
                      </a:cubicBezTo>
                      <a:cubicBezTo>
                        <a:pt x="44" y="409"/>
                        <a:pt x="36" y="397"/>
                        <a:pt x="31" y="393"/>
                      </a:cubicBezTo>
                      <a:cubicBezTo>
                        <a:pt x="26" y="389"/>
                        <a:pt x="23" y="390"/>
                        <a:pt x="18" y="386"/>
                      </a:cubicBezTo>
                      <a:cubicBezTo>
                        <a:pt x="14" y="382"/>
                        <a:pt x="6" y="375"/>
                        <a:pt x="3" y="370"/>
                      </a:cubicBezTo>
                      <a:cubicBezTo>
                        <a:pt x="0" y="365"/>
                        <a:pt x="0" y="359"/>
                        <a:pt x="2" y="355"/>
                      </a:cubicBezTo>
                      <a:cubicBezTo>
                        <a:pt x="3" y="351"/>
                        <a:pt x="3" y="350"/>
                        <a:pt x="10" y="346"/>
                      </a:cubicBezTo>
                      <a:cubicBezTo>
                        <a:pt x="18" y="343"/>
                        <a:pt x="38" y="338"/>
                        <a:pt x="48" y="336"/>
                      </a:cubicBezTo>
                      <a:cubicBezTo>
                        <a:pt x="58" y="334"/>
                        <a:pt x="67" y="337"/>
                        <a:pt x="72" y="333"/>
                      </a:cubicBezTo>
                      <a:cubicBezTo>
                        <a:pt x="77" y="329"/>
                        <a:pt x="76" y="321"/>
                        <a:pt x="75" y="313"/>
                      </a:cubicBezTo>
                      <a:cubicBezTo>
                        <a:pt x="75" y="305"/>
                        <a:pt x="71" y="291"/>
                        <a:pt x="68" y="285"/>
                      </a:cubicBezTo>
                      <a:cubicBezTo>
                        <a:pt x="65" y="279"/>
                        <a:pt x="60" y="279"/>
                        <a:pt x="59" y="276"/>
                      </a:cubicBezTo>
                      <a:cubicBezTo>
                        <a:pt x="58" y="273"/>
                        <a:pt x="60" y="267"/>
                        <a:pt x="62" y="264"/>
                      </a:cubicBezTo>
                      <a:cubicBezTo>
                        <a:pt x="64" y="261"/>
                        <a:pt x="69" y="263"/>
                        <a:pt x="73" y="257"/>
                      </a:cubicBezTo>
                      <a:cubicBezTo>
                        <a:pt x="76" y="252"/>
                        <a:pt x="80" y="240"/>
                        <a:pt x="84" y="229"/>
                      </a:cubicBezTo>
                      <a:cubicBezTo>
                        <a:pt x="88" y="218"/>
                        <a:pt x="92" y="200"/>
                        <a:pt x="95" y="192"/>
                      </a:cubicBezTo>
                      <a:cubicBezTo>
                        <a:pt x="98" y="184"/>
                        <a:pt x="100" y="181"/>
                        <a:pt x="103" y="178"/>
                      </a:cubicBezTo>
                      <a:cubicBezTo>
                        <a:pt x="107" y="175"/>
                        <a:pt x="114" y="175"/>
                        <a:pt x="118" y="174"/>
                      </a:cubicBezTo>
                      <a:cubicBezTo>
                        <a:pt x="122" y="174"/>
                        <a:pt x="124" y="176"/>
                        <a:pt x="126" y="177"/>
                      </a:cubicBezTo>
                      <a:cubicBezTo>
                        <a:pt x="128" y="177"/>
                        <a:pt x="128" y="178"/>
                        <a:pt x="131" y="179"/>
                      </a:cubicBezTo>
                      <a:cubicBezTo>
                        <a:pt x="134" y="179"/>
                        <a:pt x="140" y="184"/>
                        <a:pt x="143" y="180"/>
                      </a:cubicBezTo>
                      <a:cubicBezTo>
                        <a:pt x="146" y="176"/>
                        <a:pt x="142" y="165"/>
                        <a:pt x="148" y="155"/>
                      </a:cubicBezTo>
                      <a:cubicBezTo>
                        <a:pt x="153" y="145"/>
                        <a:pt x="169" y="130"/>
                        <a:pt x="174" y="120"/>
                      </a:cubicBezTo>
                      <a:cubicBezTo>
                        <a:pt x="179" y="110"/>
                        <a:pt x="178" y="104"/>
                        <a:pt x="179" y="96"/>
                      </a:cubicBezTo>
                      <a:cubicBezTo>
                        <a:pt x="180" y="89"/>
                        <a:pt x="174" y="80"/>
                        <a:pt x="179" y="73"/>
                      </a:cubicBezTo>
                      <a:cubicBezTo>
                        <a:pt x="183" y="66"/>
                        <a:pt x="202" y="62"/>
                        <a:pt x="205" y="55"/>
                      </a:cubicBezTo>
                      <a:cubicBezTo>
                        <a:pt x="208" y="48"/>
                        <a:pt x="195" y="34"/>
                        <a:pt x="197" y="30"/>
                      </a:cubicBezTo>
                      <a:cubicBezTo>
                        <a:pt x="199" y="26"/>
                        <a:pt x="210" y="31"/>
                        <a:pt x="218" y="30"/>
                      </a:cubicBezTo>
                      <a:cubicBezTo>
                        <a:pt x="226" y="30"/>
                        <a:pt x="239" y="32"/>
                        <a:pt x="244" y="28"/>
                      </a:cubicBezTo>
                      <a:cubicBezTo>
                        <a:pt x="248" y="23"/>
                        <a:pt x="243" y="8"/>
                        <a:pt x="246" y="4"/>
                      </a:cubicBezTo>
                      <a:cubicBezTo>
                        <a:pt x="250" y="0"/>
                        <a:pt x="259" y="4"/>
                        <a:pt x="263" y="6"/>
                      </a:cubicBezTo>
                      <a:cubicBezTo>
                        <a:pt x="268" y="7"/>
                        <a:pt x="270" y="9"/>
                        <a:pt x="273" y="13"/>
                      </a:cubicBezTo>
                      <a:cubicBezTo>
                        <a:pt x="276" y="17"/>
                        <a:pt x="278" y="29"/>
                        <a:pt x="280" y="32"/>
                      </a:cubicBezTo>
                      <a:cubicBezTo>
                        <a:pt x="282" y="36"/>
                        <a:pt x="283" y="32"/>
                        <a:pt x="285" y="34"/>
                      </a:cubicBezTo>
                      <a:cubicBezTo>
                        <a:pt x="287" y="35"/>
                        <a:pt x="290" y="36"/>
                        <a:pt x="292" y="39"/>
                      </a:cubicBezTo>
                      <a:cubicBezTo>
                        <a:pt x="294" y="43"/>
                        <a:pt x="291" y="52"/>
                        <a:pt x="294" y="57"/>
                      </a:cubicBezTo>
                      <a:cubicBezTo>
                        <a:pt x="296" y="61"/>
                        <a:pt x="304" y="65"/>
                        <a:pt x="307" y="68"/>
                      </a:cubicBezTo>
                      <a:cubicBezTo>
                        <a:pt x="311" y="72"/>
                        <a:pt x="311" y="76"/>
                        <a:pt x="314" y="79"/>
                      </a:cubicBezTo>
                      <a:cubicBezTo>
                        <a:pt x="318" y="83"/>
                        <a:pt x="324" y="87"/>
                        <a:pt x="328" y="89"/>
                      </a:cubicBezTo>
                      <a:cubicBezTo>
                        <a:pt x="331" y="91"/>
                        <a:pt x="334" y="94"/>
                        <a:pt x="336" y="94"/>
                      </a:cubicBezTo>
                      <a:cubicBezTo>
                        <a:pt x="339" y="94"/>
                        <a:pt x="338" y="91"/>
                        <a:pt x="341" y="89"/>
                      </a:cubicBezTo>
                      <a:cubicBezTo>
                        <a:pt x="344" y="87"/>
                        <a:pt x="348" y="81"/>
                        <a:pt x="353" y="82"/>
                      </a:cubicBezTo>
                      <a:cubicBezTo>
                        <a:pt x="357" y="83"/>
                        <a:pt x="366" y="92"/>
                        <a:pt x="369" y="96"/>
                      </a:cubicBezTo>
                      <a:cubicBezTo>
                        <a:pt x="372" y="101"/>
                        <a:pt x="368" y="106"/>
                        <a:pt x="372" y="110"/>
                      </a:cubicBezTo>
                      <a:cubicBezTo>
                        <a:pt x="375" y="114"/>
                        <a:pt x="384" y="118"/>
                        <a:pt x="389" y="120"/>
                      </a:cubicBezTo>
                      <a:cubicBezTo>
                        <a:pt x="395" y="122"/>
                        <a:pt x="400" y="114"/>
                        <a:pt x="407" y="120"/>
                      </a:cubicBezTo>
                      <a:cubicBezTo>
                        <a:pt x="414" y="127"/>
                        <a:pt x="429" y="150"/>
                        <a:pt x="434" y="160"/>
                      </a:cubicBezTo>
                      <a:cubicBezTo>
                        <a:pt x="439" y="170"/>
                        <a:pt x="437" y="175"/>
                        <a:pt x="437" y="180"/>
                      </a:cubicBezTo>
                      <a:cubicBezTo>
                        <a:pt x="436" y="185"/>
                        <a:pt x="429" y="185"/>
                        <a:pt x="431" y="189"/>
                      </a:cubicBezTo>
                      <a:cubicBezTo>
                        <a:pt x="433" y="193"/>
                        <a:pt x="441" y="200"/>
                        <a:pt x="447" y="205"/>
                      </a:cubicBezTo>
                      <a:cubicBezTo>
                        <a:pt x="453" y="210"/>
                        <a:pt x="455" y="218"/>
                        <a:pt x="466" y="220"/>
                      </a:cubicBezTo>
                      <a:cubicBezTo>
                        <a:pt x="477" y="222"/>
                        <a:pt x="504" y="217"/>
                        <a:pt x="513" y="220"/>
                      </a:cubicBezTo>
                      <a:cubicBezTo>
                        <a:pt x="523" y="223"/>
                        <a:pt x="517" y="232"/>
                        <a:pt x="525" y="236"/>
                      </a:cubicBezTo>
                      <a:cubicBezTo>
                        <a:pt x="533" y="240"/>
                        <a:pt x="555" y="246"/>
                        <a:pt x="561" y="242"/>
                      </a:cubicBezTo>
                      <a:cubicBezTo>
                        <a:pt x="566" y="238"/>
                        <a:pt x="556" y="222"/>
                        <a:pt x="559" y="214"/>
                      </a:cubicBezTo>
                      <a:cubicBezTo>
                        <a:pt x="563" y="207"/>
                        <a:pt x="575" y="194"/>
                        <a:pt x="581" y="197"/>
                      </a:cubicBezTo>
                      <a:cubicBezTo>
                        <a:pt x="588" y="200"/>
                        <a:pt x="595" y="223"/>
                        <a:pt x="600" y="232"/>
                      </a:cubicBezTo>
                      <a:cubicBezTo>
                        <a:pt x="606" y="241"/>
                        <a:pt x="614" y="245"/>
                        <a:pt x="612" y="251"/>
                      </a:cubicBezTo>
                      <a:cubicBezTo>
                        <a:pt x="611" y="257"/>
                        <a:pt x="599" y="259"/>
                        <a:pt x="592" y="268"/>
                      </a:cubicBezTo>
                      <a:cubicBezTo>
                        <a:pt x="584" y="278"/>
                        <a:pt x="575" y="297"/>
                        <a:pt x="566" y="307"/>
                      </a:cubicBezTo>
                      <a:cubicBezTo>
                        <a:pt x="558" y="316"/>
                        <a:pt x="551" y="326"/>
                        <a:pt x="540" y="327"/>
                      </a:cubicBezTo>
                      <a:cubicBezTo>
                        <a:pt x="529" y="328"/>
                        <a:pt x="513" y="320"/>
                        <a:pt x="499" y="313"/>
                      </a:cubicBezTo>
                      <a:cubicBezTo>
                        <a:pt x="484" y="305"/>
                        <a:pt x="464" y="278"/>
                        <a:pt x="453" y="280"/>
                      </a:cubicBezTo>
                      <a:cubicBezTo>
                        <a:pt x="442" y="282"/>
                        <a:pt x="441" y="311"/>
                        <a:pt x="435" y="324"/>
                      </a:cubicBezTo>
                      <a:cubicBezTo>
                        <a:pt x="430" y="337"/>
                        <a:pt x="425" y="353"/>
                        <a:pt x="421" y="359"/>
                      </a:cubicBezTo>
                      <a:cubicBezTo>
                        <a:pt x="416" y="364"/>
                        <a:pt x="411" y="351"/>
                        <a:pt x="407" y="359"/>
                      </a:cubicBezTo>
                      <a:cubicBezTo>
                        <a:pt x="403" y="366"/>
                        <a:pt x="398" y="390"/>
                        <a:pt x="395" y="404"/>
                      </a:cubicBezTo>
                      <a:cubicBezTo>
                        <a:pt x="393" y="417"/>
                        <a:pt x="393" y="427"/>
                        <a:pt x="392" y="439"/>
                      </a:cubicBezTo>
                      <a:cubicBezTo>
                        <a:pt x="392" y="451"/>
                        <a:pt x="394" y="465"/>
                        <a:pt x="391" y="477"/>
                      </a:cubicBezTo>
                      <a:cubicBezTo>
                        <a:pt x="388" y="489"/>
                        <a:pt x="378" y="500"/>
                        <a:pt x="373" y="509"/>
                      </a:cubicBezTo>
                      <a:cubicBezTo>
                        <a:pt x="369" y="519"/>
                        <a:pt x="362" y="528"/>
                        <a:pt x="363" y="533"/>
                      </a:cubicBezTo>
                      <a:cubicBezTo>
                        <a:pt x="364" y="538"/>
                        <a:pt x="380" y="537"/>
                        <a:pt x="379" y="540"/>
                      </a:cubicBezTo>
                      <a:cubicBezTo>
                        <a:pt x="378" y="544"/>
                        <a:pt x="364" y="552"/>
                        <a:pt x="358" y="554"/>
                      </a:cubicBezTo>
                      <a:cubicBezTo>
                        <a:pt x="352" y="556"/>
                        <a:pt x="346" y="551"/>
                        <a:pt x="343" y="554"/>
                      </a:cubicBezTo>
                      <a:cubicBezTo>
                        <a:pt x="340" y="556"/>
                        <a:pt x="339" y="564"/>
                        <a:pt x="339" y="570"/>
                      </a:cubicBezTo>
                      <a:cubicBezTo>
                        <a:pt x="340" y="575"/>
                        <a:pt x="345" y="581"/>
                        <a:pt x="347" y="587"/>
                      </a:cubicBezTo>
                      <a:cubicBezTo>
                        <a:pt x="349" y="593"/>
                        <a:pt x="351" y="600"/>
                        <a:pt x="352" y="606"/>
                      </a:cubicBezTo>
                      <a:cubicBezTo>
                        <a:pt x="352" y="611"/>
                        <a:pt x="351" y="617"/>
                        <a:pt x="349" y="620"/>
                      </a:cubicBezTo>
                      <a:cubicBezTo>
                        <a:pt x="347" y="624"/>
                        <a:pt x="341" y="627"/>
                        <a:pt x="338" y="629"/>
                      </a:cubicBezTo>
                      <a:cubicBezTo>
                        <a:pt x="335" y="630"/>
                        <a:pt x="333" y="631"/>
                        <a:pt x="330" y="632"/>
                      </a:cubicBezTo>
                      <a:cubicBezTo>
                        <a:pt x="327" y="632"/>
                        <a:pt x="325" y="633"/>
                        <a:pt x="321" y="632"/>
                      </a:cubicBezTo>
                      <a:cubicBezTo>
                        <a:pt x="317" y="631"/>
                        <a:pt x="314" y="628"/>
                        <a:pt x="307" y="626"/>
                      </a:cubicBezTo>
                      <a:cubicBezTo>
                        <a:pt x="301" y="623"/>
                        <a:pt x="288" y="616"/>
                        <a:pt x="280" y="615"/>
                      </a:cubicBezTo>
                      <a:cubicBezTo>
                        <a:pt x="273" y="614"/>
                        <a:pt x="268" y="619"/>
                        <a:pt x="261" y="620"/>
                      </a:cubicBezTo>
                      <a:cubicBezTo>
                        <a:pt x="254" y="621"/>
                        <a:pt x="241" y="627"/>
                        <a:pt x="238" y="621"/>
                      </a:cubicBezTo>
                      <a:cubicBezTo>
                        <a:pt x="234" y="615"/>
                        <a:pt x="241" y="593"/>
                        <a:pt x="242" y="581"/>
                      </a:cubicBezTo>
                      <a:cubicBezTo>
                        <a:pt x="243" y="570"/>
                        <a:pt x="241" y="562"/>
                        <a:pt x="245" y="552"/>
                      </a:cubicBezTo>
                      <a:cubicBezTo>
                        <a:pt x="249" y="542"/>
                        <a:pt x="260" y="529"/>
                        <a:pt x="266" y="521"/>
                      </a:cubicBezTo>
                      <a:cubicBezTo>
                        <a:pt x="271" y="513"/>
                        <a:pt x="279" y="507"/>
                        <a:pt x="276" y="504"/>
                      </a:cubicBezTo>
                      <a:cubicBezTo>
                        <a:pt x="273" y="500"/>
                        <a:pt x="255" y="506"/>
                        <a:pt x="248" y="502"/>
                      </a:cubicBezTo>
                      <a:cubicBezTo>
                        <a:pt x="241" y="498"/>
                        <a:pt x="244" y="486"/>
                        <a:pt x="241" y="482"/>
                      </a:cubicBezTo>
                    </a:path>
                  </a:pathLst>
                </a:custGeom>
                <a:noFill/>
                <a:ln w="6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</p:grpSp>
          <p:grpSp>
            <p:nvGrpSpPr>
              <p:cNvPr id="69" name="Group 44"/>
              <p:cNvGrpSpPr>
                <a:grpSpLocks/>
              </p:cNvGrpSpPr>
              <p:nvPr/>
            </p:nvGrpSpPr>
            <p:grpSpPr bwMode="auto">
              <a:xfrm>
                <a:off x="4348" y="2236"/>
                <a:ext cx="428" cy="341"/>
                <a:chOff x="4348" y="2236"/>
                <a:chExt cx="428" cy="341"/>
              </a:xfrm>
            </p:grpSpPr>
            <p:sp>
              <p:nvSpPr>
                <p:cNvPr id="93" name="Freeform 42"/>
                <p:cNvSpPr>
                  <a:spLocks/>
                </p:cNvSpPr>
                <p:nvPr/>
              </p:nvSpPr>
              <p:spPr bwMode="auto">
                <a:xfrm>
                  <a:off x="4348" y="2236"/>
                  <a:ext cx="428" cy="341"/>
                </a:xfrm>
                <a:custGeom>
                  <a:avLst/>
                  <a:gdLst>
                    <a:gd name="T0" fmla="*/ 0 w 7134"/>
                    <a:gd name="T1" fmla="*/ 0 h 5686"/>
                    <a:gd name="T2" fmla="*/ 0 w 7134"/>
                    <a:gd name="T3" fmla="*/ 0 h 5686"/>
                    <a:gd name="T4" fmla="*/ 0 w 7134"/>
                    <a:gd name="T5" fmla="*/ 0 h 5686"/>
                    <a:gd name="T6" fmla="*/ 0 w 7134"/>
                    <a:gd name="T7" fmla="*/ 0 h 5686"/>
                    <a:gd name="T8" fmla="*/ 0 w 7134"/>
                    <a:gd name="T9" fmla="*/ 0 h 5686"/>
                    <a:gd name="T10" fmla="*/ 0 w 7134"/>
                    <a:gd name="T11" fmla="*/ 0 h 5686"/>
                    <a:gd name="T12" fmla="*/ 0 w 7134"/>
                    <a:gd name="T13" fmla="*/ 0 h 5686"/>
                    <a:gd name="T14" fmla="*/ 0 w 7134"/>
                    <a:gd name="T15" fmla="*/ 0 h 5686"/>
                    <a:gd name="T16" fmla="*/ 0 w 7134"/>
                    <a:gd name="T17" fmla="*/ 0 h 5686"/>
                    <a:gd name="T18" fmla="*/ 0 w 7134"/>
                    <a:gd name="T19" fmla="*/ 0 h 5686"/>
                    <a:gd name="T20" fmla="*/ 0 w 7134"/>
                    <a:gd name="T21" fmla="*/ 0 h 5686"/>
                    <a:gd name="T22" fmla="*/ 0 w 7134"/>
                    <a:gd name="T23" fmla="*/ 0 h 5686"/>
                    <a:gd name="T24" fmla="*/ 0 w 7134"/>
                    <a:gd name="T25" fmla="*/ 0 h 5686"/>
                    <a:gd name="T26" fmla="*/ 0 w 7134"/>
                    <a:gd name="T27" fmla="*/ 0 h 5686"/>
                    <a:gd name="T28" fmla="*/ 0 w 7134"/>
                    <a:gd name="T29" fmla="*/ 0 h 5686"/>
                    <a:gd name="T30" fmla="*/ 0 w 7134"/>
                    <a:gd name="T31" fmla="*/ 0 h 5686"/>
                    <a:gd name="T32" fmla="*/ 0 w 7134"/>
                    <a:gd name="T33" fmla="*/ 0 h 5686"/>
                    <a:gd name="T34" fmla="*/ 0 w 7134"/>
                    <a:gd name="T35" fmla="*/ 0 h 5686"/>
                    <a:gd name="T36" fmla="*/ 0 w 7134"/>
                    <a:gd name="T37" fmla="*/ 0 h 5686"/>
                    <a:gd name="T38" fmla="*/ 0 w 7134"/>
                    <a:gd name="T39" fmla="*/ 0 h 5686"/>
                    <a:gd name="T40" fmla="*/ 0 w 7134"/>
                    <a:gd name="T41" fmla="*/ 0 h 5686"/>
                    <a:gd name="T42" fmla="*/ 0 w 7134"/>
                    <a:gd name="T43" fmla="*/ 0 h 5686"/>
                    <a:gd name="T44" fmla="*/ 0 w 7134"/>
                    <a:gd name="T45" fmla="*/ 0 h 5686"/>
                    <a:gd name="T46" fmla="*/ 0 w 7134"/>
                    <a:gd name="T47" fmla="*/ 0 h 5686"/>
                    <a:gd name="T48" fmla="*/ 0 w 7134"/>
                    <a:gd name="T49" fmla="*/ 0 h 5686"/>
                    <a:gd name="T50" fmla="*/ 0 w 7134"/>
                    <a:gd name="T51" fmla="*/ 0 h 5686"/>
                    <a:gd name="T52" fmla="*/ 0 w 7134"/>
                    <a:gd name="T53" fmla="*/ 0 h 5686"/>
                    <a:gd name="T54" fmla="*/ 0 w 7134"/>
                    <a:gd name="T55" fmla="*/ 0 h 5686"/>
                    <a:gd name="T56" fmla="*/ 0 w 7134"/>
                    <a:gd name="T57" fmla="*/ 0 h 5686"/>
                    <a:gd name="T58" fmla="*/ 0 w 7134"/>
                    <a:gd name="T59" fmla="*/ 0 h 5686"/>
                    <a:gd name="T60" fmla="*/ 0 w 7134"/>
                    <a:gd name="T61" fmla="*/ 0 h 5686"/>
                    <a:gd name="T62" fmla="*/ 0 w 7134"/>
                    <a:gd name="T63" fmla="*/ 0 h 5686"/>
                    <a:gd name="T64" fmla="*/ 0 w 7134"/>
                    <a:gd name="T65" fmla="*/ 0 h 5686"/>
                    <a:gd name="T66" fmla="*/ 0 w 7134"/>
                    <a:gd name="T67" fmla="*/ 0 h 5686"/>
                    <a:gd name="T68" fmla="*/ 0 w 7134"/>
                    <a:gd name="T69" fmla="*/ 0 h 5686"/>
                    <a:gd name="T70" fmla="*/ 0 w 7134"/>
                    <a:gd name="T71" fmla="*/ 0 h 5686"/>
                    <a:gd name="T72" fmla="*/ 0 w 7134"/>
                    <a:gd name="T73" fmla="*/ 0 h 5686"/>
                    <a:gd name="T74" fmla="*/ 0 w 7134"/>
                    <a:gd name="T75" fmla="*/ 0 h 5686"/>
                    <a:gd name="T76" fmla="*/ 0 w 7134"/>
                    <a:gd name="T77" fmla="*/ 0 h 5686"/>
                    <a:gd name="T78" fmla="*/ 0 w 7134"/>
                    <a:gd name="T79" fmla="*/ 0 h 5686"/>
                    <a:gd name="T80" fmla="*/ 0 w 7134"/>
                    <a:gd name="T81" fmla="*/ 0 h 5686"/>
                    <a:gd name="T82" fmla="*/ 0 w 7134"/>
                    <a:gd name="T83" fmla="*/ 0 h 5686"/>
                    <a:gd name="T84" fmla="*/ 0 w 7134"/>
                    <a:gd name="T85" fmla="*/ 0 h 5686"/>
                    <a:gd name="T86" fmla="*/ 0 w 7134"/>
                    <a:gd name="T87" fmla="*/ 0 h 5686"/>
                    <a:gd name="T88" fmla="*/ 0 w 7134"/>
                    <a:gd name="T89" fmla="*/ 0 h 5686"/>
                    <a:gd name="T90" fmla="*/ 0 w 7134"/>
                    <a:gd name="T91" fmla="*/ 0 h 5686"/>
                    <a:gd name="T92" fmla="*/ 0 w 7134"/>
                    <a:gd name="T93" fmla="*/ 0 h 5686"/>
                    <a:gd name="T94" fmla="*/ 0 w 7134"/>
                    <a:gd name="T95" fmla="*/ 0 h 5686"/>
                    <a:gd name="T96" fmla="*/ 0 w 7134"/>
                    <a:gd name="T97" fmla="*/ 0 h 5686"/>
                    <a:gd name="T98" fmla="*/ 0 w 7134"/>
                    <a:gd name="T99" fmla="*/ 0 h 5686"/>
                    <a:gd name="T100" fmla="*/ 0 w 7134"/>
                    <a:gd name="T101" fmla="*/ 0 h 5686"/>
                    <a:gd name="T102" fmla="*/ 0 w 7134"/>
                    <a:gd name="T103" fmla="*/ 0 h 5686"/>
                    <a:gd name="T104" fmla="*/ 0 w 7134"/>
                    <a:gd name="T105" fmla="*/ 0 h 5686"/>
                    <a:gd name="T106" fmla="*/ 0 w 7134"/>
                    <a:gd name="T107" fmla="*/ 0 h 5686"/>
                    <a:gd name="T108" fmla="*/ 0 w 7134"/>
                    <a:gd name="T109" fmla="*/ 0 h 5686"/>
                    <a:gd name="T110" fmla="*/ 0 w 7134"/>
                    <a:gd name="T111" fmla="*/ 0 h 5686"/>
                    <a:gd name="T112" fmla="*/ 0 w 7134"/>
                    <a:gd name="T113" fmla="*/ 0 h 5686"/>
                    <a:gd name="T114" fmla="*/ 0 w 7134"/>
                    <a:gd name="T115" fmla="*/ 0 h 5686"/>
                    <a:gd name="T116" fmla="*/ 0 w 7134"/>
                    <a:gd name="T117" fmla="*/ 0 h 5686"/>
                    <a:gd name="T118" fmla="*/ 0 w 7134"/>
                    <a:gd name="T119" fmla="*/ 0 h 5686"/>
                    <a:gd name="T120" fmla="*/ 0 w 7134"/>
                    <a:gd name="T121" fmla="*/ 0 h 5686"/>
                    <a:gd name="T122" fmla="*/ 0 w 7134"/>
                    <a:gd name="T123" fmla="*/ 0 h 568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7134"/>
                    <a:gd name="T187" fmla="*/ 0 h 5686"/>
                    <a:gd name="T188" fmla="*/ 7134 w 7134"/>
                    <a:gd name="T189" fmla="*/ 5686 h 568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7134" h="5686">
                      <a:moveTo>
                        <a:pt x="1366" y="4619"/>
                      </a:moveTo>
                      <a:cubicBezTo>
                        <a:pt x="1258" y="4554"/>
                        <a:pt x="1120" y="4348"/>
                        <a:pt x="976" y="4299"/>
                      </a:cubicBezTo>
                      <a:cubicBezTo>
                        <a:pt x="832" y="4250"/>
                        <a:pt x="590" y="4374"/>
                        <a:pt x="505" y="4325"/>
                      </a:cubicBezTo>
                      <a:cubicBezTo>
                        <a:pt x="419" y="4276"/>
                        <a:pt x="442" y="4204"/>
                        <a:pt x="456" y="4005"/>
                      </a:cubicBezTo>
                      <a:cubicBezTo>
                        <a:pt x="469" y="3806"/>
                        <a:pt x="547" y="3379"/>
                        <a:pt x="580" y="3124"/>
                      </a:cubicBezTo>
                      <a:cubicBezTo>
                        <a:pt x="613" y="2869"/>
                        <a:pt x="668" y="2637"/>
                        <a:pt x="652" y="2487"/>
                      </a:cubicBezTo>
                      <a:cubicBezTo>
                        <a:pt x="636" y="2337"/>
                        <a:pt x="583" y="2305"/>
                        <a:pt x="482" y="2220"/>
                      </a:cubicBezTo>
                      <a:cubicBezTo>
                        <a:pt x="380" y="2135"/>
                        <a:pt x="79" y="2076"/>
                        <a:pt x="40" y="1975"/>
                      </a:cubicBezTo>
                      <a:cubicBezTo>
                        <a:pt x="0" y="1874"/>
                        <a:pt x="184" y="1723"/>
                        <a:pt x="239" y="1606"/>
                      </a:cubicBezTo>
                      <a:cubicBezTo>
                        <a:pt x="295" y="1488"/>
                        <a:pt x="249" y="1377"/>
                        <a:pt x="383" y="1263"/>
                      </a:cubicBezTo>
                      <a:cubicBezTo>
                        <a:pt x="518" y="1149"/>
                        <a:pt x="878" y="969"/>
                        <a:pt x="1045" y="920"/>
                      </a:cubicBezTo>
                      <a:cubicBezTo>
                        <a:pt x="1212" y="871"/>
                        <a:pt x="1290" y="1018"/>
                        <a:pt x="1389" y="969"/>
                      </a:cubicBezTo>
                      <a:cubicBezTo>
                        <a:pt x="1487" y="920"/>
                        <a:pt x="1533" y="695"/>
                        <a:pt x="1627" y="627"/>
                      </a:cubicBezTo>
                      <a:cubicBezTo>
                        <a:pt x="1722" y="558"/>
                        <a:pt x="1850" y="607"/>
                        <a:pt x="1955" y="555"/>
                      </a:cubicBezTo>
                      <a:cubicBezTo>
                        <a:pt x="2060" y="503"/>
                        <a:pt x="2135" y="349"/>
                        <a:pt x="2249" y="310"/>
                      </a:cubicBezTo>
                      <a:cubicBezTo>
                        <a:pt x="2364" y="271"/>
                        <a:pt x="2492" y="356"/>
                        <a:pt x="2642" y="310"/>
                      </a:cubicBezTo>
                      <a:cubicBezTo>
                        <a:pt x="2793" y="264"/>
                        <a:pt x="3019" y="78"/>
                        <a:pt x="3156" y="39"/>
                      </a:cubicBezTo>
                      <a:cubicBezTo>
                        <a:pt x="3294" y="0"/>
                        <a:pt x="3382" y="16"/>
                        <a:pt x="3477" y="65"/>
                      </a:cubicBezTo>
                      <a:cubicBezTo>
                        <a:pt x="3572" y="114"/>
                        <a:pt x="3683" y="189"/>
                        <a:pt x="3723" y="333"/>
                      </a:cubicBezTo>
                      <a:cubicBezTo>
                        <a:pt x="3762" y="476"/>
                        <a:pt x="3677" y="760"/>
                        <a:pt x="3723" y="920"/>
                      </a:cubicBezTo>
                      <a:cubicBezTo>
                        <a:pt x="3768" y="1080"/>
                        <a:pt x="3942" y="1198"/>
                        <a:pt x="3998" y="1299"/>
                      </a:cubicBezTo>
                      <a:cubicBezTo>
                        <a:pt x="4053" y="1400"/>
                        <a:pt x="3981" y="1436"/>
                        <a:pt x="4066" y="1534"/>
                      </a:cubicBezTo>
                      <a:cubicBezTo>
                        <a:pt x="4151" y="1632"/>
                        <a:pt x="4387" y="1779"/>
                        <a:pt x="4508" y="1877"/>
                      </a:cubicBezTo>
                      <a:cubicBezTo>
                        <a:pt x="4629" y="1975"/>
                        <a:pt x="4718" y="2105"/>
                        <a:pt x="4790" y="2122"/>
                      </a:cubicBezTo>
                      <a:cubicBezTo>
                        <a:pt x="4862" y="2138"/>
                        <a:pt x="4862" y="1942"/>
                        <a:pt x="4950" y="1975"/>
                      </a:cubicBezTo>
                      <a:cubicBezTo>
                        <a:pt x="5039" y="2007"/>
                        <a:pt x="5206" y="2256"/>
                        <a:pt x="5317" y="2318"/>
                      </a:cubicBezTo>
                      <a:cubicBezTo>
                        <a:pt x="5428" y="2380"/>
                        <a:pt x="5484" y="2402"/>
                        <a:pt x="5612" y="2340"/>
                      </a:cubicBezTo>
                      <a:cubicBezTo>
                        <a:pt x="5739" y="2278"/>
                        <a:pt x="5962" y="2096"/>
                        <a:pt x="6080" y="1949"/>
                      </a:cubicBezTo>
                      <a:cubicBezTo>
                        <a:pt x="6198" y="1802"/>
                        <a:pt x="6253" y="1570"/>
                        <a:pt x="6325" y="1459"/>
                      </a:cubicBezTo>
                      <a:cubicBezTo>
                        <a:pt x="6397" y="1348"/>
                        <a:pt x="6466" y="1315"/>
                        <a:pt x="6522" y="1289"/>
                      </a:cubicBezTo>
                      <a:cubicBezTo>
                        <a:pt x="6577" y="1263"/>
                        <a:pt x="6594" y="1296"/>
                        <a:pt x="6669" y="1299"/>
                      </a:cubicBezTo>
                      <a:cubicBezTo>
                        <a:pt x="6744" y="1302"/>
                        <a:pt x="6918" y="1240"/>
                        <a:pt x="6967" y="1299"/>
                      </a:cubicBezTo>
                      <a:cubicBezTo>
                        <a:pt x="7016" y="1358"/>
                        <a:pt x="6941" y="1560"/>
                        <a:pt x="6967" y="1655"/>
                      </a:cubicBezTo>
                      <a:cubicBezTo>
                        <a:pt x="6993" y="1750"/>
                        <a:pt x="7134" y="1789"/>
                        <a:pt x="7134" y="1877"/>
                      </a:cubicBezTo>
                      <a:cubicBezTo>
                        <a:pt x="7134" y="1965"/>
                        <a:pt x="6993" y="2092"/>
                        <a:pt x="6967" y="2194"/>
                      </a:cubicBezTo>
                      <a:cubicBezTo>
                        <a:pt x="6941" y="2295"/>
                        <a:pt x="6967" y="2406"/>
                        <a:pt x="6967" y="2487"/>
                      </a:cubicBezTo>
                      <a:cubicBezTo>
                        <a:pt x="6967" y="2569"/>
                        <a:pt x="7009" y="2637"/>
                        <a:pt x="6967" y="2683"/>
                      </a:cubicBezTo>
                      <a:cubicBezTo>
                        <a:pt x="6924" y="2729"/>
                        <a:pt x="6764" y="2680"/>
                        <a:pt x="6718" y="2758"/>
                      </a:cubicBezTo>
                      <a:cubicBezTo>
                        <a:pt x="6672" y="2837"/>
                        <a:pt x="6675" y="3049"/>
                        <a:pt x="6692" y="3150"/>
                      </a:cubicBezTo>
                      <a:cubicBezTo>
                        <a:pt x="6708" y="3251"/>
                        <a:pt x="6823" y="3316"/>
                        <a:pt x="6816" y="3369"/>
                      </a:cubicBezTo>
                      <a:cubicBezTo>
                        <a:pt x="6810" y="3421"/>
                        <a:pt x="6643" y="3421"/>
                        <a:pt x="6643" y="3467"/>
                      </a:cubicBezTo>
                      <a:cubicBezTo>
                        <a:pt x="6643" y="3512"/>
                        <a:pt x="6820" y="3587"/>
                        <a:pt x="6816" y="3640"/>
                      </a:cubicBezTo>
                      <a:cubicBezTo>
                        <a:pt x="6813" y="3692"/>
                        <a:pt x="6682" y="3734"/>
                        <a:pt x="6620" y="3787"/>
                      </a:cubicBezTo>
                      <a:cubicBezTo>
                        <a:pt x="6558" y="3839"/>
                        <a:pt x="6531" y="3927"/>
                        <a:pt x="6446" y="3956"/>
                      </a:cubicBezTo>
                      <a:cubicBezTo>
                        <a:pt x="6361" y="3986"/>
                        <a:pt x="6201" y="3920"/>
                        <a:pt x="6103" y="3956"/>
                      </a:cubicBezTo>
                      <a:cubicBezTo>
                        <a:pt x="6004" y="3992"/>
                        <a:pt x="5919" y="4103"/>
                        <a:pt x="5857" y="4178"/>
                      </a:cubicBezTo>
                      <a:cubicBezTo>
                        <a:pt x="5795" y="4253"/>
                        <a:pt x="5788" y="4332"/>
                        <a:pt x="5736" y="4397"/>
                      </a:cubicBezTo>
                      <a:cubicBezTo>
                        <a:pt x="5684" y="4462"/>
                        <a:pt x="5634" y="4537"/>
                        <a:pt x="5549" y="4570"/>
                      </a:cubicBezTo>
                      <a:cubicBezTo>
                        <a:pt x="5464" y="4603"/>
                        <a:pt x="5274" y="4544"/>
                        <a:pt x="5219" y="4593"/>
                      </a:cubicBezTo>
                      <a:cubicBezTo>
                        <a:pt x="5163" y="4642"/>
                        <a:pt x="5291" y="4825"/>
                        <a:pt x="5219" y="4864"/>
                      </a:cubicBezTo>
                      <a:cubicBezTo>
                        <a:pt x="5147" y="4903"/>
                        <a:pt x="4862" y="4815"/>
                        <a:pt x="4790" y="4838"/>
                      </a:cubicBezTo>
                      <a:cubicBezTo>
                        <a:pt x="4718" y="4861"/>
                        <a:pt x="4849" y="4945"/>
                        <a:pt x="4790" y="5011"/>
                      </a:cubicBezTo>
                      <a:cubicBezTo>
                        <a:pt x="4731" y="5076"/>
                        <a:pt x="4590" y="5200"/>
                        <a:pt x="4433" y="5229"/>
                      </a:cubicBezTo>
                      <a:cubicBezTo>
                        <a:pt x="4276" y="5259"/>
                        <a:pt x="4034" y="5180"/>
                        <a:pt x="3844" y="5180"/>
                      </a:cubicBezTo>
                      <a:cubicBezTo>
                        <a:pt x="3654" y="5180"/>
                        <a:pt x="3402" y="5197"/>
                        <a:pt x="3287" y="5229"/>
                      </a:cubicBezTo>
                      <a:cubicBezTo>
                        <a:pt x="3173" y="5262"/>
                        <a:pt x="3205" y="5308"/>
                        <a:pt x="3156" y="5376"/>
                      </a:cubicBezTo>
                      <a:cubicBezTo>
                        <a:pt x="3107" y="5445"/>
                        <a:pt x="3081" y="5608"/>
                        <a:pt x="2986" y="5647"/>
                      </a:cubicBezTo>
                      <a:cubicBezTo>
                        <a:pt x="2891" y="5686"/>
                        <a:pt x="2721" y="5667"/>
                        <a:pt x="2593" y="5621"/>
                      </a:cubicBezTo>
                      <a:cubicBezTo>
                        <a:pt x="2466" y="5575"/>
                        <a:pt x="2348" y="5478"/>
                        <a:pt x="2223" y="5376"/>
                      </a:cubicBezTo>
                      <a:cubicBezTo>
                        <a:pt x="2099" y="5275"/>
                        <a:pt x="1955" y="5125"/>
                        <a:pt x="1857" y="5011"/>
                      </a:cubicBezTo>
                      <a:cubicBezTo>
                        <a:pt x="1758" y="4896"/>
                        <a:pt x="1713" y="4753"/>
                        <a:pt x="1627" y="4691"/>
                      </a:cubicBezTo>
                      <a:cubicBezTo>
                        <a:pt x="1542" y="4629"/>
                        <a:pt x="1474" y="4684"/>
                        <a:pt x="1366" y="4619"/>
                      </a:cubicBezTo>
                    </a:path>
                  </a:pathLst>
                </a:custGeom>
                <a:solidFill>
                  <a:schemeClr val="bg1">
                    <a:lumMod val="40000"/>
                    <a:lumOff val="60000"/>
                  </a:schemeClr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  <p:sp>
              <p:nvSpPr>
                <p:cNvPr id="94" name="Freeform 43"/>
                <p:cNvSpPr>
                  <a:spLocks/>
                </p:cNvSpPr>
                <p:nvPr/>
              </p:nvSpPr>
              <p:spPr bwMode="auto">
                <a:xfrm>
                  <a:off x="4348" y="2236"/>
                  <a:ext cx="428" cy="341"/>
                </a:xfrm>
                <a:custGeom>
                  <a:avLst/>
                  <a:gdLst>
                    <a:gd name="T0" fmla="*/ 82 w 428"/>
                    <a:gd name="T1" fmla="*/ 277 h 341"/>
                    <a:gd name="T2" fmla="*/ 58 w 428"/>
                    <a:gd name="T3" fmla="*/ 258 h 341"/>
                    <a:gd name="T4" fmla="*/ 30 w 428"/>
                    <a:gd name="T5" fmla="*/ 259 h 341"/>
                    <a:gd name="T6" fmla="*/ 27 w 428"/>
                    <a:gd name="T7" fmla="*/ 240 h 341"/>
                    <a:gd name="T8" fmla="*/ 34 w 428"/>
                    <a:gd name="T9" fmla="*/ 187 h 341"/>
                    <a:gd name="T10" fmla="*/ 39 w 428"/>
                    <a:gd name="T11" fmla="*/ 149 h 341"/>
                    <a:gd name="T12" fmla="*/ 28 w 428"/>
                    <a:gd name="T13" fmla="*/ 133 h 341"/>
                    <a:gd name="T14" fmla="*/ 2 w 428"/>
                    <a:gd name="T15" fmla="*/ 118 h 341"/>
                    <a:gd name="T16" fmla="*/ 14 w 428"/>
                    <a:gd name="T17" fmla="*/ 96 h 341"/>
                    <a:gd name="T18" fmla="*/ 23 w 428"/>
                    <a:gd name="T19" fmla="*/ 76 h 341"/>
                    <a:gd name="T20" fmla="*/ 62 w 428"/>
                    <a:gd name="T21" fmla="*/ 55 h 341"/>
                    <a:gd name="T22" fmla="*/ 83 w 428"/>
                    <a:gd name="T23" fmla="*/ 58 h 341"/>
                    <a:gd name="T24" fmla="*/ 97 w 428"/>
                    <a:gd name="T25" fmla="*/ 37 h 341"/>
                    <a:gd name="T26" fmla="*/ 117 w 428"/>
                    <a:gd name="T27" fmla="*/ 33 h 341"/>
                    <a:gd name="T28" fmla="*/ 135 w 428"/>
                    <a:gd name="T29" fmla="*/ 18 h 341"/>
                    <a:gd name="T30" fmla="*/ 158 w 428"/>
                    <a:gd name="T31" fmla="*/ 18 h 341"/>
                    <a:gd name="T32" fmla="*/ 189 w 428"/>
                    <a:gd name="T33" fmla="*/ 2 h 341"/>
                    <a:gd name="T34" fmla="*/ 208 w 428"/>
                    <a:gd name="T35" fmla="*/ 4 h 341"/>
                    <a:gd name="T36" fmla="*/ 223 w 428"/>
                    <a:gd name="T37" fmla="*/ 20 h 341"/>
                    <a:gd name="T38" fmla="*/ 223 w 428"/>
                    <a:gd name="T39" fmla="*/ 55 h 341"/>
                    <a:gd name="T40" fmla="*/ 239 w 428"/>
                    <a:gd name="T41" fmla="*/ 78 h 341"/>
                    <a:gd name="T42" fmla="*/ 244 w 428"/>
                    <a:gd name="T43" fmla="*/ 92 h 341"/>
                    <a:gd name="T44" fmla="*/ 270 w 428"/>
                    <a:gd name="T45" fmla="*/ 112 h 341"/>
                    <a:gd name="T46" fmla="*/ 287 w 428"/>
                    <a:gd name="T47" fmla="*/ 127 h 341"/>
                    <a:gd name="T48" fmla="*/ 297 w 428"/>
                    <a:gd name="T49" fmla="*/ 118 h 341"/>
                    <a:gd name="T50" fmla="*/ 319 w 428"/>
                    <a:gd name="T51" fmla="*/ 139 h 341"/>
                    <a:gd name="T52" fmla="*/ 336 w 428"/>
                    <a:gd name="T53" fmla="*/ 140 h 341"/>
                    <a:gd name="T54" fmla="*/ 364 w 428"/>
                    <a:gd name="T55" fmla="*/ 117 h 341"/>
                    <a:gd name="T56" fmla="*/ 379 w 428"/>
                    <a:gd name="T57" fmla="*/ 87 h 341"/>
                    <a:gd name="T58" fmla="*/ 391 w 428"/>
                    <a:gd name="T59" fmla="*/ 77 h 341"/>
                    <a:gd name="T60" fmla="*/ 400 w 428"/>
                    <a:gd name="T61" fmla="*/ 78 h 341"/>
                    <a:gd name="T62" fmla="*/ 418 w 428"/>
                    <a:gd name="T63" fmla="*/ 78 h 341"/>
                    <a:gd name="T64" fmla="*/ 418 w 428"/>
                    <a:gd name="T65" fmla="*/ 99 h 341"/>
                    <a:gd name="T66" fmla="*/ 428 w 428"/>
                    <a:gd name="T67" fmla="*/ 112 h 341"/>
                    <a:gd name="T68" fmla="*/ 418 w 428"/>
                    <a:gd name="T69" fmla="*/ 131 h 341"/>
                    <a:gd name="T70" fmla="*/ 418 w 428"/>
                    <a:gd name="T71" fmla="*/ 149 h 341"/>
                    <a:gd name="T72" fmla="*/ 418 w 428"/>
                    <a:gd name="T73" fmla="*/ 161 h 341"/>
                    <a:gd name="T74" fmla="*/ 403 w 428"/>
                    <a:gd name="T75" fmla="*/ 165 h 341"/>
                    <a:gd name="T76" fmla="*/ 401 w 428"/>
                    <a:gd name="T77" fmla="*/ 189 h 341"/>
                    <a:gd name="T78" fmla="*/ 409 w 428"/>
                    <a:gd name="T79" fmla="*/ 202 h 341"/>
                    <a:gd name="T80" fmla="*/ 398 w 428"/>
                    <a:gd name="T81" fmla="*/ 208 h 341"/>
                    <a:gd name="T82" fmla="*/ 409 w 428"/>
                    <a:gd name="T83" fmla="*/ 218 h 341"/>
                    <a:gd name="T84" fmla="*/ 397 w 428"/>
                    <a:gd name="T85" fmla="*/ 227 h 341"/>
                    <a:gd name="T86" fmla="*/ 386 w 428"/>
                    <a:gd name="T87" fmla="*/ 237 h 341"/>
                    <a:gd name="T88" fmla="*/ 366 w 428"/>
                    <a:gd name="T89" fmla="*/ 237 h 341"/>
                    <a:gd name="T90" fmla="*/ 351 w 428"/>
                    <a:gd name="T91" fmla="*/ 250 h 341"/>
                    <a:gd name="T92" fmla="*/ 344 w 428"/>
                    <a:gd name="T93" fmla="*/ 264 h 341"/>
                    <a:gd name="T94" fmla="*/ 333 w 428"/>
                    <a:gd name="T95" fmla="*/ 274 h 341"/>
                    <a:gd name="T96" fmla="*/ 313 w 428"/>
                    <a:gd name="T97" fmla="*/ 275 h 341"/>
                    <a:gd name="T98" fmla="*/ 313 w 428"/>
                    <a:gd name="T99" fmla="*/ 292 h 341"/>
                    <a:gd name="T100" fmla="*/ 287 w 428"/>
                    <a:gd name="T101" fmla="*/ 290 h 341"/>
                    <a:gd name="T102" fmla="*/ 287 w 428"/>
                    <a:gd name="T103" fmla="*/ 300 h 341"/>
                    <a:gd name="T104" fmla="*/ 266 w 428"/>
                    <a:gd name="T105" fmla="*/ 314 h 341"/>
                    <a:gd name="T106" fmla="*/ 230 w 428"/>
                    <a:gd name="T107" fmla="*/ 311 h 341"/>
                    <a:gd name="T108" fmla="*/ 197 w 428"/>
                    <a:gd name="T109" fmla="*/ 314 h 341"/>
                    <a:gd name="T110" fmla="*/ 189 w 428"/>
                    <a:gd name="T111" fmla="*/ 322 h 341"/>
                    <a:gd name="T112" fmla="*/ 179 w 428"/>
                    <a:gd name="T113" fmla="*/ 339 h 341"/>
                    <a:gd name="T114" fmla="*/ 155 w 428"/>
                    <a:gd name="T115" fmla="*/ 337 h 341"/>
                    <a:gd name="T116" fmla="*/ 133 w 428"/>
                    <a:gd name="T117" fmla="*/ 322 h 341"/>
                    <a:gd name="T118" fmla="*/ 111 w 428"/>
                    <a:gd name="T119" fmla="*/ 300 h 341"/>
                    <a:gd name="T120" fmla="*/ 97 w 428"/>
                    <a:gd name="T121" fmla="*/ 281 h 341"/>
                    <a:gd name="T122" fmla="*/ 82 w 428"/>
                    <a:gd name="T123" fmla="*/ 277 h 3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28"/>
                    <a:gd name="T187" fmla="*/ 0 h 341"/>
                    <a:gd name="T188" fmla="*/ 428 w 428"/>
                    <a:gd name="T189" fmla="*/ 341 h 3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28" h="341">
                      <a:moveTo>
                        <a:pt x="82" y="277"/>
                      </a:moveTo>
                      <a:cubicBezTo>
                        <a:pt x="75" y="273"/>
                        <a:pt x="67" y="261"/>
                        <a:pt x="58" y="258"/>
                      </a:cubicBezTo>
                      <a:cubicBezTo>
                        <a:pt x="49" y="255"/>
                        <a:pt x="35" y="262"/>
                        <a:pt x="30" y="259"/>
                      </a:cubicBezTo>
                      <a:cubicBezTo>
                        <a:pt x="25" y="256"/>
                        <a:pt x="26" y="252"/>
                        <a:pt x="27" y="240"/>
                      </a:cubicBezTo>
                      <a:cubicBezTo>
                        <a:pt x="28" y="228"/>
                        <a:pt x="32" y="203"/>
                        <a:pt x="34" y="187"/>
                      </a:cubicBezTo>
                      <a:cubicBezTo>
                        <a:pt x="36" y="172"/>
                        <a:pt x="40" y="158"/>
                        <a:pt x="39" y="149"/>
                      </a:cubicBezTo>
                      <a:cubicBezTo>
                        <a:pt x="38" y="140"/>
                        <a:pt x="35" y="138"/>
                        <a:pt x="28" y="133"/>
                      </a:cubicBezTo>
                      <a:cubicBezTo>
                        <a:pt x="22" y="128"/>
                        <a:pt x="4" y="124"/>
                        <a:pt x="2" y="118"/>
                      </a:cubicBezTo>
                      <a:cubicBezTo>
                        <a:pt x="0" y="112"/>
                        <a:pt x="11" y="103"/>
                        <a:pt x="14" y="96"/>
                      </a:cubicBezTo>
                      <a:cubicBezTo>
                        <a:pt x="17" y="89"/>
                        <a:pt x="14" y="82"/>
                        <a:pt x="23" y="76"/>
                      </a:cubicBezTo>
                      <a:cubicBezTo>
                        <a:pt x="31" y="69"/>
                        <a:pt x="52" y="58"/>
                        <a:pt x="62" y="55"/>
                      </a:cubicBezTo>
                      <a:cubicBezTo>
                        <a:pt x="72" y="52"/>
                        <a:pt x="77" y="61"/>
                        <a:pt x="83" y="58"/>
                      </a:cubicBezTo>
                      <a:cubicBezTo>
                        <a:pt x="89" y="55"/>
                        <a:pt x="92" y="41"/>
                        <a:pt x="97" y="37"/>
                      </a:cubicBezTo>
                      <a:cubicBezTo>
                        <a:pt x="103" y="33"/>
                        <a:pt x="111" y="36"/>
                        <a:pt x="117" y="33"/>
                      </a:cubicBezTo>
                      <a:cubicBezTo>
                        <a:pt x="123" y="30"/>
                        <a:pt x="128" y="21"/>
                        <a:pt x="135" y="18"/>
                      </a:cubicBezTo>
                      <a:cubicBezTo>
                        <a:pt x="141" y="16"/>
                        <a:pt x="149" y="21"/>
                        <a:pt x="158" y="18"/>
                      </a:cubicBezTo>
                      <a:cubicBezTo>
                        <a:pt x="167" y="16"/>
                        <a:pt x="181" y="4"/>
                        <a:pt x="189" y="2"/>
                      </a:cubicBezTo>
                      <a:cubicBezTo>
                        <a:pt x="197" y="0"/>
                        <a:pt x="203" y="1"/>
                        <a:pt x="208" y="4"/>
                      </a:cubicBezTo>
                      <a:cubicBezTo>
                        <a:pt x="214" y="7"/>
                        <a:pt x="221" y="11"/>
                        <a:pt x="223" y="20"/>
                      </a:cubicBezTo>
                      <a:cubicBezTo>
                        <a:pt x="225" y="28"/>
                        <a:pt x="220" y="45"/>
                        <a:pt x="223" y="55"/>
                      </a:cubicBezTo>
                      <a:cubicBezTo>
                        <a:pt x="226" y="65"/>
                        <a:pt x="236" y="72"/>
                        <a:pt x="239" y="78"/>
                      </a:cubicBezTo>
                      <a:cubicBezTo>
                        <a:pt x="243" y="84"/>
                        <a:pt x="238" y="86"/>
                        <a:pt x="244" y="92"/>
                      </a:cubicBezTo>
                      <a:cubicBezTo>
                        <a:pt x="249" y="98"/>
                        <a:pt x="263" y="107"/>
                        <a:pt x="270" y="112"/>
                      </a:cubicBezTo>
                      <a:cubicBezTo>
                        <a:pt x="277" y="118"/>
                        <a:pt x="283" y="126"/>
                        <a:pt x="287" y="127"/>
                      </a:cubicBezTo>
                      <a:cubicBezTo>
                        <a:pt x="291" y="128"/>
                        <a:pt x="291" y="116"/>
                        <a:pt x="297" y="118"/>
                      </a:cubicBezTo>
                      <a:cubicBezTo>
                        <a:pt x="302" y="120"/>
                        <a:pt x="312" y="135"/>
                        <a:pt x="319" y="139"/>
                      </a:cubicBezTo>
                      <a:cubicBezTo>
                        <a:pt x="325" y="143"/>
                        <a:pt x="329" y="144"/>
                        <a:pt x="336" y="140"/>
                      </a:cubicBezTo>
                      <a:cubicBezTo>
                        <a:pt x="344" y="136"/>
                        <a:pt x="357" y="126"/>
                        <a:pt x="364" y="117"/>
                      </a:cubicBezTo>
                      <a:cubicBezTo>
                        <a:pt x="372" y="108"/>
                        <a:pt x="375" y="94"/>
                        <a:pt x="379" y="87"/>
                      </a:cubicBezTo>
                      <a:cubicBezTo>
                        <a:pt x="383" y="81"/>
                        <a:pt x="388" y="79"/>
                        <a:pt x="391" y="77"/>
                      </a:cubicBezTo>
                      <a:cubicBezTo>
                        <a:pt x="394" y="76"/>
                        <a:pt x="395" y="78"/>
                        <a:pt x="400" y="78"/>
                      </a:cubicBezTo>
                      <a:cubicBezTo>
                        <a:pt x="404" y="78"/>
                        <a:pt x="415" y="74"/>
                        <a:pt x="418" y="78"/>
                      </a:cubicBezTo>
                      <a:cubicBezTo>
                        <a:pt x="421" y="81"/>
                        <a:pt x="416" y="93"/>
                        <a:pt x="418" y="99"/>
                      </a:cubicBezTo>
                      <a:cubicBezTo>
                        <a:pt x="419" y="105"/>
                        <a:pt x="428" y="107"/>
                        <a:pt x="428" y="112"/>
                      </a:cubicBezTo>
                      <a:cubicBezTo>
                        <a:pt x="428" y="118"/>
                        <a:pt x="419" y="125"/>
                        <a:pt x="418" y="131"/>
                      </a:cubicBezTo>
                      <a:cubicBezTo>
                        <a:pt x="416" y="137"/>
                        <a:pt x="418" y="144"/>
                        <a:pt x="418" y="149"/>
                      </a:cubicBezTo>
                      <a:cubicBezTo>
                        <a:pt x="418" y="154"/>
                        <a:pt x="420" y="158"/>
                        <a:pt x="418" y="161"/>
                      </a:cubicBezTo>
                      <a:cubicBezTo>
                        <a:pt x="415" y="164"/>
                        <a:pt x="405" y="161"/>
                        <a:pt x="403" y="165"/>
                      </a:cubicBezTo>
                      <a:cubicBezTo>
                        <a:pt x="400" y="170"/>
                        <a:pt x="400" y="183"/>
                        <a:pt x="401" y="189"/>
                      </a:cubicBezTo>
                      <a:cubicBezTo>
                        <a:pt x="402" y="195"/>
                        <a:pt x="409" y="199"/>
                        <a:pt x="409" y="202"/>
                      </a:cubicBezTo>
                      <a:cubicBezTo>
                        <a:pt x="408" y="205"/>
                        <a:pt x="398" y="205"/>
                        <a:pt x="398" y="208"/>
                      </a:cubicBezTo>
                      <a:cubicBezTo>
                        <a:pt x="398" y="211"/>
                        <a:pt x="409" y="215"/>
                        <a:pt x="409" y="218"/>
                      </a:cubicBezTo>
                      <a:cubicBezTo>
                        <a:pt x="408" y="221"/>
                        <a:pt x="401" y="224"/>
                        <a:pt x="397" y="227"/>
                      </a:cubicBezTo>
                      <a:cubicBezTo>
                        <a:pt x="393" y="230"/>
                        <a:pt x="392" y="235"/>
                        <a:pt x="386" y="237"/>
                      </a:cubicBezTo>
                      <a:cubicBezTo>
                        <a:pt x="381" y="239"/>
                        <a:pt x="372" y="235"/>
                        <a:pt x="366" y="237"/>
                      </a:cubicBezTo>
                      <a:cubicBezTo>
                        <a:pt x="360" y="239"/>
                        <a:pt x="355" y="246"/>
                        <a:pt x="351" y="250"/>
                      </a:cubicBezTo>
                      <a:cubicBezTo>
                        <a:pt x="347" y="255"/>
                        <a:pt x="347" y="260"/>
                        <a:pt x="344" y="264"/>
                      </a:cubicBezTo>
                      <a:cubicBezTo>
                        <a:pt x="341" y="268"/>
                        <a:pt x="338" y="272"/>
                        <a:pt x="333" y="274"/>
                      </a:cubicBezTo>
                      <a:cubicBezTo>
                        <a:pt x="327" y="276"/>
                        <a:pt x="316" y="272"/>
                        <a:pt x="313" y="275"/>
                      </a:cubicBezTo>
                      <a:cubicBezTo>
                        <a:pt x="309" y="278"/>
                        <a:pt x="317" y="289"/>
                        <a:pt x="313" y="292"/>
                      </a:cubicBezTo>
                      <a:cubicBezTo>
                        <a:pt x="308" y="294"/>
                        <a:pt x="291" y="289"/>
                        <a:pt x="287" y="290"/>
                      </a:cubicBezTo>
                      <a:cubicBezTo>
                        <a:pt x="283" y="291"/>
                        <a:pt x="291" y="296"/>
                        <a:pt x="287" y="300"/>
                      </a:cubicBezTo>
                      <a:cubicBezTo>
                        <a:pt x="283" y="304"/>
                        <a:pt x="275" y="312"/>
                        <a:pt x="266" y="314"/>
                      </a:cubicBezTo>
                      <a:cubicBezTo>
                        <a:pt x="256" y="315"/>
                        <a:pt x="242" y="311"/>
                        <a:pt x="230" y="311"/>
                      </a:cubicBezTo>
                      <a:cubicBezTo>
                        <a:pt x="219" y="311"/>
                        <a:pt x="204" y="312"/>
                        <a:pt x="197" y="314"/>
                      </a:cubicBezTo>
                      <a:cubicBezTo>
                        <a:pt x="190" y="316"/>
                        <a:pt x="192" y="318"/>
                        <a:pt x="189" y="322"/>
                      </a:cubicBezTo>
                      <a:cubicBezTo>
                        <a:pt x="186" y="327"/>
                        <a:pt x="184" y="336"/>
                        <a:pt x="179" y="339"/>
                      </a:cubicBezTo>
                      <a:cubicBezTo>
                        <a:pt x="173" y="341"/>
                        <a:pt x="163" y="340"/>
                        <a:pt x="155" y="337"/>
                      </a:cubicBezTo>
                      <a:cubicBezTo>
                        <a:pt x="148" y="334"/>
                        <a:pt x="140" y="328"/>
                        <a:pt x="133" y="322"/>
                      </a:cubicBezTo>
                      <a:cubicBezTo>
                        <a:pt x="126" y="316"/>
                        <a:pt x="117" y="307"/>
                        <a:pt x="111" y="300"/>
                      </a:cubicBezTo>
                      <a:cubicBezTo>
                        <a:pt x="105" y="294"/>
                        <a:pt x="102" y="285"/>
                        <a:pt x="97" y="281"/>
                      </a:cubicBezTo>
                      <a:cubicBezTo>
                        <a:pt x="92" y="278"/>
                        <a:pt x="88" y="281"/>
                        <a:pt x="82" y="277"/>
                      </a:cubicBezTo>
                    </a:path>
                  </a:pathLst>
                </a:custGeom>
                <a:noFill/>
                <a:ln w="6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</p:grpSp>
          <p:grpSp>
            <p:nvGrpSpPr>
              <p:cNvPr id="70" name="Group 47"/>
              <p:cNvGrpSpPr>
                <a:grpSpLocks/>
              </p:cNvGrpSpPr>
              <p:nvPr/>
            </p:nvGrpSpPr>
            <p:grpSpPr bwMode="auto">
              <a:xfrm>
                <a:off x="4678" y="2378"/>
                <a:ext cx="192" cy="235"/>
                <a:chOff x="4678" y="2378"/>
                <a:chExt cx="192" cy="235"/>
              </a:xfrm>
            </p:grpSpPr>
            <p:sp>
              <p:nvSpPr>
                <p:cNvPr id="91" name="Freeform 45"/>
                <p:cNvSpPr>
                  <a:spLocks/>
                </p:cNvSpPr>
                <p:nvPr/>
              </p:nvSpPr>
              <p:spPr bwMode="auto">
                <a:xfrm>
                  <a:off x="4678" y="2378"/>
                  <a:ext cx="192" cy="235"/>
                </a:xfrm>
                <a:custGeom>
                  <a:avLst/>
                  <a:gdLst>
                    <a:gd name="T0" fmla="*/ 0 w 3200"/>
                    <a:gd name="T1" fmla="*/ 0 h 3914"/>
                    <a:gd name="T2" fmla="*/ 0 w 3200"/>
                    <a:gd name="T3" fmla="*/ 0 h 3914"/>
                    <a:gd name="T4" fmla="*/ 0 w 3200"/>
                    <a:gd name="T5" fmla="*/ 0 h 3914"/>
                    <a:gd name="T6" fmla="*/ 0 w 3200"/>
                    <a:gd name="T7" fmla="*/ 0 h 3914"/>
                    <a:gd name="T8" fmla="*/ 0 w 3200"/>
                    <a:gd name="T9" fmla="*/ 0 h 3914"/>
                    <a:gd name="T10" fmla="*/ 0 w 3200"/>
                    <a:gd name="T11" fmla="*/ 0 h 3914"/>
                    <a:gd name="T12" fmla="*/ 0 w 3200"/>
                    <a:gd name="T13" fmla="*/ 0 h 3914"/>
                    <a:gd name="T14" fmla="*/ 0 w 3200"/>
                    <a:gd name="T15" fmla="*/ 0 h 3914"/>
                    <a:gd name="T16" fmla="*/ 0 w 3200"/>
                    <a:gd name="T17" fmla="*/ 0 h 3914"/>
                    <a:gd name="T18" fmla="*/ 0 w 3200"/>
                    <a:gd name="T19" fmla="*/ 0 h 3914"/>
                    <a:gd name="T20" fmla="*/ 0 w 3200"/>
                    <a:gd name="T21" fmla="*/ 0 h 3914"/>
                    <a:gd name="T22" fmla="*/ 0 w 3200"/>
                    <a:gd name="T23" fmla="*/ 0 h 3914"/>
                    <a:gd name="T24" fmla="*/ 0 w 3200"/>
                    <a:gd name="T25" fmla="*/ 0 h 3914"/>
                    <a:gd name="T26" fmla="*/ 0 w 3200"/>
                    <a:gd name="T27" fmla="*/ 0 h 3914"/>
                    <a:gd name="T28" fmla="*/ 0 w 3200"/>
                    <a:gd name="T29" fmla="*/ 0 h 3914"/>
                    <a:gd name="T30" fmla="*/ 0 w 3200"/>
                    <a:gd name="T31" fmla="*/ 0 h 3914"/>
                    <a:gd name="T32" fmla="*/ 0 w 3200"/>
                    <a:gd name="T33" fmla="*/ 0 h 3914"/>
                    <a:gd name="T34" fmla="*/ 0 w 3200"/>
                    <a:gd name="T35" fmla="*/ 0 h 3914"/>
                    <a:gd name="T36" fmla="*/ 0 w 3200"/>
                    <a:gd name="T37" fmla="*/ 0 h 3914"/>
                    <a:gd name="T38" fmla="*/ 0 w 3200"/>
                    <a:gd name="T39" fmla="*/ 0 h 3914"/>
                    <a:gd name="T40" fmla="*/ 0 w 3200"/>
                    <a:gd name="T41" fmla="*/ 0 h 3914"/>
                    <a:gd name="T42" fmla="*/ 0 w 3200"/>
                    <a:gd name="T43" fmla="*/ 0 h 3914"/>
                    <a:gd name="T44" fmla="*/ 0 w 3200"/>
                    <a:gd name="T45" fmla="*/ 0 h 3914"/>
                    <a:gd name="T46" fmla="*/ 0 w 3200"/>
                    <a:gd name="T47" fmla="*/ 0 h 3914"/>
                    <a:gd name="T48" fmla="*/ 0 w 3200"/>
                    <a:gd name="T49" fmla="*/ 0 h 3914"/>
                    <a:gd name="T50" fmla="*/ 0 w 3200"/>
                    <a:gd name="T51" fmla="*/ 0 h 3914"/>
                    <a:gd name="T52" fmla="*/ 0 w 3200"/>
                    <a:gd name="T53" fmla="*/ 0 h 3914"/>
                    <a:gd name="T54" fmla="*/ 0 w 3200"/>
                    <a:gd name="T55" fmla="*/ 0 h 3914"/>
                    <a:gd name="T56" fmla="*/ 0 w 3200"/>
                    <a:gd name="T57" fmla="*/ 0 h 3914"/>
                    <a:gd name="T58" fmla="*/ 0 w 3200"/>
                    <a:gd name="T59" fmla="*/ 0 h 3914"/>
                    <a:gd name="T60" fmla="*/ 0 w 3200"/>
                    <a:gd name="T61" fmla="*/ 0 h 3914"/>
                    <a:gd name="T62" fmla="*/ 0 w 3200"/>
                    <a:gd name="T63" fmla="*/ 0 h 3914"/>
                    <a:gd name="T64" fmla="*/ 0 w 3200"/>
                    <a:gd name="T65" fmla="*/ 0 h 3914"/>
                    <a:gd name="T66" fmla="*/ 0 w 3200"/>
                    <a:gd name="T67" fmla="*/ 0 h 3914"/>
                    <a:gd name="T68" fmla="*/ 0 w 3200"/>
                    <a:gd name="T69" fmla="*/ 0 h 3914"/>
                    <a:gd name="T70" fmla="*/ 0 w 3200"/>
                    <a:gd name="T71" fmla="*/ 0 h 3914"/>
                    <a:gd name="T72" fmla="*/ 0 w 3200"/>
                    <a:gd name="T73" fmla="*/ 0 h 3914"/>
                    <a:gd name="T74" fmla="*/ 0 w 3200"/>
                    <a:gd name="T75" fmla="*/ 0 h 391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200"/>
                    <a:gd name="T115" fmla="*/ 0 h 3914"/>
                    <a:gd name="T116" fmla="*/ 3200 w 3200"/>
                    <a:gd name="T117" fmla="*/ 3914 h 391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200" h="3914">
                      <a:moveTo>
                        <a:pt x="154" y="2682"/>
                      </a:moveTo>
                      <a:cubicBezTo>
                        <a:pt x="170" y="2761"/>
                        <a:pt x="131" y="2777"/>
                        <a:pt x="141" y="2829"/>
                      </a:cubicBezTo>
                      <a:cubicBezTo>
                        <a:pt x="151" y="2882"/>
                        <a:pt x="223" y="2934"/>
                        <a:pt x="206" y="2989"/>
                      </a:cubicBezTo>
                      <a:cubicBezTo>
                        <a:pt x="190" y="3045"/>
                        <a:pt x="26" y="3104"/>
                        <a:pt x="46" y="3159"/>
                      </a:cubicBezTo>
                      <a:cubicBezTo>
                        <a:pt x="66" y="3215"/>
                        <a:pt x="239" y="3296"/>
                        <a:pt x="331" y="3323"/>
                      </a:cubicBezTo>
                      <a:cubicBezTo>
                        <a:pt x="422" y="3349"/>
                        <a:pt x="501" y="3264"/>
                        <a:pt x="599" y="3323"/>
                      </a:cubicBezTo>
                      <a:cubicBezTo>
                        <a:pt x="697" y="3381"/>
                        <a:pt x="776" y="3584"/>
                        <a:pt x="920" y="3675"/>
                      </a:cubicBezTo>
                      <a:cubicBezTo>
                        <a:pt x="1064" y="3767"/>
                        <a:pt x="1332" y="3835"/>
                        <a:pt x="1463" y="3871"/>
                      </a:cubicBezTo>
                      <a:cubicBezTo>
                        <a:pt x="1594" y="3907"/>
                        <a:pt x="1623" y="3914"/>
                        <a:pt x="1705" y="3897"/>
                      </a:cubicBezTo>
                      <a:cubicBezTo>
                        <a:pt x="1787" y="3881"/>
                        <a:pt x="1911" y="3868"/>
                        <a:pt x="1950" y="3773"/>
                      </a:cubicBezTo>
                      <a:cubicBezTo>
                        <a:pt x="1990" y="3679"/>
                        <a:pt x="1878" y="3398"/>
                        <a:pt x="1950" y="3323"/>
                      </a:cubicBezTo>
                      <a:cubicBezTo>
                        <a:pt x="2022" y="3247"/>
                        <a:pt x="2294" y="3450"/>
                        <a:pt x="2392" y="3323"/>
                      </a:cubicBezTo>
                      <a:cubicBezTo>
                        <a:pt x="2490" y="3195"/>
                        <a:pt x="2506" y="2754"/>
                        <a:pt x="2539" y="2548"/>
                      </a:cubicBezTo>
                      <a:cubicBezTo>
                        <a:pt x="2572" y="2343"/>
                        <a:pt x="2542" y="2228"/>
                        <a:pt x="2598" y="2091"/>
                      </a:cubicBezTo>
                      <a:cubicBezTo>
                        <a:pt x="2654" y="1954"/>
                        <a:pt x="2791" y="1840"/>
                        <a:pt x="2883" y="1715"/>
                      </a:cubicBezTo>
                      <a:cubicBezTo>
                        <a:pt x="2974" y="1591"/>
                        <a:pt x="3200" y="1418"/>
                        <a:pt x="3151" y="1346"/>
                      </a:cubicBezTo>
                      <a:cubicBezTo>
                        <a:pt x="3102" y="1274"/>
                        <a:pt x="2683" y="1307"/>
                        <a:pt x="2588" y="1291"/>
                      </a:cubicBezTo>
                      <a:cubicBezTo>
                        <a:pt x="2493" y="1274"/>
                        <a:pt x="2578" y="1291"/>
                        <a:pt x="2575" y="1258"/>
                      </a:cubicBezTo>
                      <a:cubicBezTo>
                        <a:pt x="2572" y="1225"/>
                        <a:pt x="2582" y="1157"/>
                        <a:pt x="2562" y="1101"/>
                      </a:cubicBezTo>
                      <a:cubicBezTo>
                        <a:pt x="2542" y="1046"/>
                        <a:pt x="2513" y="971"/>
                        <a:pt x="2464" y="931"/>
                      </a:cubicBezTo>
                      <a:cubicBezTo>
                        <a:pt x="2415" y="892"/>
                        <a:pt x="2343" y="945"/>
                        <a:pt x="2268" y="856"/>
                      </a:cubicBezTo>
                      <a:cubicBezTo>
                        <a:pt x="2192" y="768"/>
                        <a:pt x="2078" y="490"/>
                        <a:pt x="2019" y="399"/>
                      </a:cubicBezTo>
                      <a:cubicBezTo>
                        <a:pt x="1960" y="308"/>
                        <a:pt x="1983" y="337"/>
                        <a:pt x="1918" y="311"/>
                      </a:cubicBezTo>
                      <a:cubicBezTo>
                        <a:pt x="1852" y="285"/>
                        <a:pt x="1705" y="298"/>
                        <a:pt x="1630" y="245"/>
                      </a:cubicBezTo>
                      <a:cubicBezTo>
                        <a:pt x="1554" y="193"/>
                        <a:pt x="1489" y="0"/>
                        <a:pt x="1463" y="0"/>
                      </a:cubicBezTo>
                      <a:cubicBezTo>
                        <a:pt x="1437" y="0"/>
                        <a:pt x="1509" y="180"/>
                        <a:pt x="1463" y="245"/>
                      </a:cubicBezTo>
                      <a:cubicBezTo>
                        <a:pt x="1417" y="311"/>
                        <a:pt x="1237" y="311"/>
                        <a:pt x="1188" y="392"/>
                      </a:cubicBezTo>
                      <a:cubicBezTo>
                        <a:pt x="1139" y="474"/>
                        <a:pt x="1155" y="647"/>
                        <a:pt x="1158" y="732"/>
                      </a:cubicBezTo>
                      <a:cubicBezTo>
                        <a:pt x="1162" y="817"/>
                        <a:pt x="1217" y="843"/>
                        <a:pt x="1214" y="905"/>
                      </a:cubicBezTo>
                      <a:cubicBezTo>
                        <a:pt x="1211" y="967"/>
                        <a:pt x="1119" y="1029"/>
                        <a:pt x="1139" y="1101"/>
                      </a:cubicBezTo>
                      <a:cubicBezTo>
                        <a:pt x="1158" y="1173"/>
                        <a:pt x="1329" y="1310"/>
                        <a:pt x="1335" y="1346"/>
                      </a:cubicBezTo>
                      <a:cubicBezTo>
                        <a:pt x="1342" y="1382"/>
                        <a:pt x="1240" y="1291"/>
                        <a:pt x="1188" y="1323"/>
                      </a:cubicBezTo>
                      <a:cubicBezTo>
                        <a:pt x="1136" y="1356"/>
                        <a:pt x="1113" y="1503"/>
                        <a:pt x="1018" y="1542"/>
                      </a:cubicBezTo>
                      <a:cubicBezTo>
                        <a:pt x="923" y="1581"/>
                        <a:pt x="740" y="1532"/>
                        <a:pt x="625" y="1568"/>
                      </a:cubicBezTo>
                      <a:cubicBezTo>
                        <a:pt x="511" y="1604"/>
                        <a:pt x="425" y="1670"/>
                        <a:pt x="331" y="1764"/>
                      </a:cubicBezTo>
                      <a:cubicBezTo>
                        <a:pt x="236" y="1859"/>
                        <a:pt x="92" y="2032"/>
                        <a:pt x="46" y="2130"/>
                      </a:cubicBezTo>
                      <a:cubicBezTo>
                        <a:pt x="0" y="2228"/>
                        <a:pt x="30" y="2261"/>
                        <a:pt x="46" y="2352"/>
                      </a:cubicBezTo>
                      <a:cubicBezTo>
                        <a:pt x="62" y="2444"/>
                        <a:pt x="138" y="2604"/>
                        <a:pt x="154" y="2682"/>
                      </a:cubicBezTo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  <p:sp>
              <p:nvSpPr>
                <p:cNvPr id="92" name="Freeform 46"/>
                <p:cNvSpPr>
                  <a:spLocks/>
                </p:cNvSpPr>
                <p:nvPr/>
              </p:nvSpPr>
              <p:spPr bwMode="auto">
                <a:xfrm>
                  <a:off x="4678" y="2378"/>
                  <a:ext cx="192" cy="235"/>
                </a:xfrm>
                <a:custGeom>
                  <a:avLst/>
                  <a:gdLst>
                    <a:gd name="T0" fmla="*/ 9 w 192"/>
                    <a:gd name="T1" fmla="*/ 161 h 235"/>
                    <a:gd name="T2" fmla="*/ 9 w 192"/>
                    <a:gd name="T3" fmla="*/ 170 h 235"/>
                    <a:gd name="T4" fmla="*/ 12 w 192"/>
                    <a:gd name="T5" fmla="*/ 179 h 235"/>
                    <a:gd name="T6" fmla="*/ 3 w 192"/>
                    <a:gd name="T7" fmla="*/ 189 h 235"/>
                    <a:gd name="T8" fmla="*/ 20 w 192"/>
                    <a:gd name="T9" fmla="*/ 199 h 235"/>
                    <a:gd name="T10" fmla="*/ 36 w 192"/>
                    <a:gd name="T11" fmla="*/ 199 h 235"/>
                    <a:gd name="T12" fmla="*/ 55 w 192"/>
                    <a:gd name="T13" fmla="*/ 220 h 235"/>
                    <a:gd name="T14" fmla="*/ 88 w 192"/>
                    <a:gd name="T15" fmla="*/ 232 h 235"/>
                    <a:gd name="T16" fmla="*/ 102 w 192"/>
                    <a:gd name="T17" fmla="*/ 234 h 235"/>
                    <a:gd name="T18" fmla="*/ 117 w 192"/>
                    <a:gd name="T19" fmla="*/ 226 h 235"/>
                    <a:gd name="T20" fmla="*/ 117 w 192"/>
                    <a:gd name="T21" fmla="*/ 199 h 235"/>
                    <a:gd name="T22" fmla="*/ 144 w 192"/>
                    <a:gd name="T23" fmla="*/ 199 h 235"/>
                    <a:gd name="T24" fmla="*/ 152 w 192"/>
                    <a:gd name="T25" fmla="*/ 153 h 235"/>
                    <a:gd name="T26" fmla="*/ 156 w 192"/>
                    <a:gd name="T27" fmla="*/ 125 h 235"/>
                    <a:gd name="T28" fmla="*/ 173 w 192"/>
                    <a:gd name="T29" fmla="*/ 103 h 235"/>
                    <a:gd name="T30" fmla="*/ 189 w 192"/>
                    <a:gd name="T31" fmla="*/ 81 h 235"/>
                    <a:gd name="T32" fmla="*/ 155 w 192"/>
                    <a:gd name="T33" fmla="*/ 77 h 235"/>
                    <a:gd name="T34" fmla="*/ 155 w 192"/>
                    <a:gd name="T35" fmla="*/ 75 h 235"/>
                    <a:gd name="T36" fmla="*/ 154 w 192"/>
                    <a:gd name="T37" fmla="*/ 66 h 235"/>
                    <a:gd name="T38" fmla="*/ 148 w 192"/>
                    <a:gd name="T39" fmla="*/ 56 h 235"/>
                    <a:gd name="T40" fmla="*/ 136 w 192"/>
                    <a:gd name="T41" fmla="*/ 51 h 235"/>
                    <a:gd name="T42" fmla="*/ 121 w 192"/>
                    <a:gd name="T43" fmla="*/ 24 h 235"/>
                    <a:gd name="T44" fmla="*/ 115 w 192"/>
                    <a:gd name="T45" fmla="*/ 18 h 235"/>
                    <a:gd name="T46" fmla="*/ 98 w 192"/>
                    <a:gd name="T47" fmla="*/ 14 h 235"/>
                    <a:gd name="T48" fmla="*/ 88 w 192"/>
                    <a:gd name="T49" fmla="*/ 0 h 235"/>
                    <a:gd name="T50" fmla="*/ 88 w 192"/>
                    <a:gd name="T51" fmla="*/ 14 h 235"/>
                    <a:gd name="T52" fmla="*/ 71 w 192"/>
                    <a:gd name="T53" fmla="*/ 23 h 235"/>
                    <a:gd name="T54" fmla="*/ 70 w 192"/>
                    <a:gd name="T55" fmla="*/ 44 h 235"/>
                    <a:gd name="T56" fmla="*/ 73 w 192"/>
                    <a:gd name="T57" fmla="*/ 54 h 235"/>
                    <a:gd name="T58" fmla="*/ 68 w 192"/>
                    <a:gd name="T59" fmla="*/ 66 h 235"/>
                    <a:gd name="T60" fmla="*/ 80 w 192"/>
                    <a:gd name="T61" fmla="*/ 81 h 235"/>
                    <a:gd name="T62" fmla="*/ 71 w 192"/>
                    <a:gd name="T63" fmla="*/ 79 h 235"/>
                    <a:gd name="T64" fmla="*/ 61 w 192"/>
                    <a:gd name="T65" fmla="*/ 92 h 235"/>
                    <a:gd name="T66" fmla="*/ 38 w 192"/>
                    <a:gd name="T67" fmla="*/ 94 h 235"/>
                    <a:gd name="T68" fmla="*/ 20 w 192"/>
                    <a:gd name="T69" fmla="*/ 106 h 235"/>
                    <a:gd name="T70" fmla="*/ 3 w 192"/>
                    <a:gd name="T71" fmla="*/ 128 h 235"/>
                    <a:gd name="T72" fmla="*/ 3 w 192"/>
                    <a:gd name="T73" fmla="*/ 141 h 235"/>
                    <a:gd name="T74" fmla="*/ 9 w 192"/>
                    <a:gd name="T75" fmla="*/ 161 h 23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92"/>
                    <a:gd name="T115" fmla="*/ 0 h 235"/>
                    <a:gd name="T116" fmla="*/ 192 w 192"/>
                    <a:gd name="T117" fmla="*/ 235 h 23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92" h="235">
                      <a:moveTo>
                        <a:pt x="9" y="161"/>
                      </a:moveTo>
                      <a:cubicBezTo>
                        <a:pt x="10" y="165"/>
                        <a:pt x="8" y="166"/>
                        <a:pt x="9" y="170"/>
                      </a:cubicBezTo>
                      <a:cubicBezTo>
                        <a:pt x="9" y="173"/>
                        <a:pt x="13" y="176"/>
                        <a:pt x="12" y="179"/>
                      </a:cubicBezTo>
                      <a:cubicBezTo>
                        <a:pt x="11" y="182"/>
                        <a:pt x="2" y="186"/>
                        <a:pt x="3" y="189"/>
                      </a:cubicBezTo>
                      <a:cubicBezTo>
                        <a:pt x="4" y="193"/>
                        <a:pt x="14" y="198"/>
                        <a:pt x="20" y="199"/>
                      </a:cubicBezTo>
                      <a:cubicBezTo>
                        <a:pt x="25" y="201"/>
                        <a:pt x="30" y="196"/>
                        <a:pt x="36" y="199"/>
                      </a:cubicBezTo>
                      <a:cubicBezTo>
                        <a:pt x="42" y="203"/>
                        <a:pt x="47" y="215"/>
                        <a:pt x="55" y="220"/>
                      </a:cubicBezTo>
                      <a:cubicBezTo>
                        <a:pt x="64" y="226"/>
                        <a:pt x="80" y="230"/>
                        <a:pt x="88" y="232"/>
                      </a:cubicBezTo>
                      <a:cubicBezTo>
                        <a:pt x="96" y="234"/>
                        <a:pt x="97" y="235"/>
                        <a:pt x="102" y="234"/>
                      </a:cubicBezTo>
                      <a:cubicBezTo>
                        <a:pt x="107" y="233"/>
                        <a:pt x="115" y="232"/>
                        <a:pt x="117" y="226"/>
                      </a:cubicBezTo>
                      <a:cubicBezTo>
                        <a:pt x="119" y="221"/>
                        <a:pt x="113" y="204"/>
                        <a:pt x="117" y="199"/>
                      </a:cubicBezTo>
                      <a:cubicBezTo>
                        <a:pt x="121" y="195"/>
                        <a:pt x="138" y="207"/>
                        <a:pt x="144" y="199"/>
                      </a:cubicBezTo>
                      <a:cubicBezTo>
                        <a:pt x="150" y="191"/>
                        <a:pt x="150" y="165"/>
                        <a:pt x="152" y="153"/>
                      </a:cubicBezTo>
                      <a:cubicBezTo>
                        <a:pt x="154" y="140"/>
                        <a:pt x="153" y="133"/>
                        <a:pt x="156" y="125"/>
                      </a:cubicBezTo>
                      <a:cubicBezTo>
                        <a:pt x="159" y="117"/>
                        <a:pt x="168" y="110"/>
                        <a:pt x="173" y="103"/>
                      </a:cubicBezTo>
                      <a:cubicBezTo>
                        <a:pt x="179" y="95"/>
                        <a:pt x="192" y="85"/>
                        <a:pt x="189" y="81"/>
                      </a:cubicBezTo>
                      <a:cubicBezTo>
                        <a:pt x="186" y="76"/>
                        <a:pt x="161" y="78"/>
                        <a:pt x="155" y="77"/>
                      </a:cubicBezTo>
                      <a:cubicBezTo>
                        <a:pt x="150" y="76"/>
                        <a:pt x="155" y="77"/>
                        <a:pt x="155" y="75"/>
                      </a:cubicBezTo>
                      <a:cubicBezTo>
                        <a:pt x="154" y="73"/>
                        <a:pt x="155" y="69"/>
                        <a:pt x="154" y="66"/>
                      </a:cubicBezTo>
                      <a:cubicBezTo>
                        <a:pt x="153" y="63"/>
                        <a:pt x="151" y="58"/>
                        <a:pt x="148" y="56"/>
                      </a:cubicBezTo>
                      <a:cubicBezTo>
                        <a:pt x="145" y="53"/>
                        <a:pt x="141" y="56"/>
                        <a:pt x="136" y="51"/>
                      </a:cubicBezTo>
                      <a:cubicBezTo>
                        <a:pt x="132" y="46"/>
                        <a:pt x="125" y="29"/>
                        <a:pt x="121" y="24"/>
                      </a:cubicBezTo>
                      <a:cubicBezTo>
                        <a:pt x="118" y="18"/>
                        <a:pt x="119" y="20"/>
                        <a:pt x="115" y="18"/>
                      </a:cubicBezTo>
                      <a:cubicBezTo>
                        <a:pt x="111" y="17"/>
                        <a:pt x="102" y="18"/>
                        <a:pt x="98" y="14"/>
                      </a:cubicBezTo>
                      <a:cubicBezTo>
                        <a:pt x="93" y="11"/>
                        <a:pt x="89" y="0"/>
                        <a:pt x="88" y="0"/>
                      </a:cubicBezTo>
                      <a:cubicBezTo>
                        <a:pt x="86" y="0"/>
                        <a:pt x="91" y="11"/>
                        <a:pt x="88" y="14"/>
                      </a:cubicBezTo>
                      <a:cubicBezTo>
                        <a:pt x="85" y="18"/>
                        <a:pt x="74" y="18"/>
                        <a:pt x="71" y="23"/>
                      </a:cubicBezTo>
                      <a:cubicBezTo>
                        <a:pt x="68" y="28"/>
                        <a:pt x="69" y="39"/>
                        <a:pt x="70" y="44"/>
                      </a:cubicBezTo>
                      <a:cubicBezTo>
                        <a:pt x="70" y="49"/>
                        <a:pt x="73" y="50"/>
                        <a:pt x="73" y="54"/>
                      </a:cubicBezTo>
                      <a:cubicBezTo>
                        <a:pt x="73" y="58"/>
                        <a:pt x="67" y="61"/>
                        <a:pt x="68" y="66"/>
                      </a:cubicBezTo>
                      <a:cubicBezTo>
                        <a:pt x="70" y="70"/>
                        <a:pt x="80" y="78"/>
                        <a:pt x="80" y="81"/>
                      </a:cubicBezTo>
                      <a:cubicBezTo>
                        <a:pt x="81" y="83"/>
                        <a:pt x="74" y="77"/>
                        <a:pt x="71" y="79"/>
                      </a:cubicBezTo>
                      <a:cubicBezTo>
                        <a:pt x="68" y="81"/>
                        <a:pt x="67" y="90"/>
                        <a:pt x="61" y="92"/>
                      </a:cubicBezTo>
                      <a:cubicBezTo>
                        <a:pt x="55" y="95"/>
                        <a:pt x="44" y="92"/>
                        <a:pt x="38" y="94"/>
                      </a:cubicBezTo>
                      <a:cubicBezTo>
                        <a:pt x="31" y="96"/>
                        <a:pt x="26" y="100"/>
                        <a:pt x="20" y="106"/>
                      </a:cubicBezTo>
                      <a:cubicBezTo>
                        <a:pt x="14" y="111"/>
                        <a:pt x="6" y="122"/>
                        <a:pt x="3" y="128"/>
                      </a:cubicBezTo>
                      <a:cubicBezTo>
                        <a:pt x="0" y="133"/>
                        <a:pt x="2" y="135"/>
                        <a:pt x="3" y="141"/>
                      </a:cubicBezTo>
                      <a:cubicBezTo>
                        <a:pt x="4" y="146"/>
                        <a:pt x="8" y="156"/>
                        <a:pt x="9" y="161"/>
                      </a:cubicBezTo>
                    </a:path>
                  </a:pathLst>
                </a:custGeom>
                <a:noFill/>
                <a:ln w="6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</p:grpSp>
          <p:grpSp>
            <p:nvGrpSpPr>
              <p:cNvPr id="71" name="Group 50"/>
              <p:cNvGrpSpPr>
                <a:grpSpLocks/>
              </p:cNvGrpSpPr>
              <p:nvPr/>
            </p:nvGrpSpPr>
            <p:grpSpPr bwMode="auto">
              <a:xfrm>
                <a:off x="4216" y="2464"/>
                <a:ext cx="329" cy="421"/>
                <a:chOff x="4216" y="2464"/>
                <a:chExt cx="329" cy="421"/>
              </a:xfrm>
            </p:grpSpPr>
            <p:sp>
              <p:nvSpPr>
                <p:cNvPr id="89" name="Freeform 48"/>
                <p:cNvSpPr>
                  <a:spLocks/>
                </p:cNvSpPr>
                <p:nvPr/>
              </p:nvSpPr>
              <p:spPr bwMode="auto">
                <a:xfrm>
                  <a:off x="4216" y="2464"/>
                  <a:ext cx="329" cy="421"/>
                </a:xfrm>
                <a:custGeom>
                  <a:avLst/>
                  <a:gdLst>
                    <a:gd name="T0" fmla="*/ 0 w 2740"/>
                    <a:gd name="T1" fmla="*/ 0 h 3507"/>
                    <a:gd name="T2" fmla="*/ 0 w 2740"/>
                    <a:gd name="T3" fmla="*/ 0 h 3507"/>
                    <a:gd name="T4" fmla="*/ 0 w 2740"/>
                    <a:gd name="T5" fmla="*/ 0 h 3507"/>
                    <a:gd name="T6" fmla="*/ 0 w 2740"/>
                    <a:gd name="T7" fmla="*/ 0 h 3507"/>
                    <a:gd name="T8" fmla="*/ 0 w 2740"/>
                    <a:gd name="T9" fmla="*/ 0 h 3507"/>
                    <a:gd name="T10" fmla="*/ 0 w 2740"/>
                    <a:gd name="T11" fmla="*/ 0 h 3507"/>
                    <a:gd name="T12" fmla="*/ 0 w 2740"/>
                    <a:gd name="T13" fmla="*/ 0 h 3507"/>
                    <a:gd name="T14" fmla="*/ 0 w 2740"/>
                    <a:gd name="T15" fmla="*/ 0 h 3507"/>
                    <a:gd name="T16" fmla="*/ 0 w 2740"/>
                    <a:gd name="T17" fmla="*/ 0 h 3507"/>
                    <a:gd name="T18" fmla="*/ 0 w 2740"/>
                    <a:gd name="T19" fmla="*/ 0 h 3507"/>
                    <a:gd name="T20" fmla="*/ 0 w 2740"/>
                    <a:gd name="T21" fmla="*/ 0 h 3507"/>
                    <a:gd name="T22" fmla="*/ 0 w 2740"/>
                    <a:gd name="T23" fmla="*/ 0 h 3507"/>
                    <a:gd name="T24" fmla="*/ 0 w 2740"/>
                    <a:gd name="T25" fmla="*/ 0 h 3507"/>
                    <a:gd name="T26" fmla="*/ 0 w 2740"/>
                    <a:gd name="T27" fmla="*/ 0 h 3507"/>
                    <a:gd name="T28" fmla="*/ 0 w 2740"/>
                    <a:gd name="T29" fmla="*/ 0 h 3507"/>
                    <a:gd name="T30" fmla="*/ 0 w 2740"/>
                    <a:gd name="T31" fmla="*/ 0 h 3507"/>
                    <a:gd name="T32" fmla="*/ 0 w 2740"/>
                    <a:gd name="T33" fmla="*/ 0 h 3507"/>
                    <a:gd name="T34" fmla="*/ 0 w 2740"/>
                    <a:gd name="T35" fmla="*/ 0 h 3507"/>
                    <a:gd name="T36" fmla="*/ 0 w 2740"/>
                    <a:gd name="T37" fmla="*/ 0 h 3507"/>
                    <a:gd name="T38" fmla="*/ 0 w 2740"/>
                    <a:gd name="T39" fmla="*/ 0 h 3507"/>
                    <a:gd name="T40" fmla="*/ 0 w 2740"/>
                    <a:gd name="T41" fmla="*/ 0 h 3507"/>
                    <a:gd name="T42" fmla="*/ 0 w 2740"/>
                    <a:gd name="T43" fmla="*/ 0 h 3507"/>
                    <a:gd name="T44" fmla="*/ 0 w 2740"/>
                    <a:gd name="T45" fmla="*/ 0 h 3507"/>
                    <a:gd name="T46" fmla="*/ 0 w 2740"/>
                    <a:gd name="T47" fmla="*/ 0 h 3507"/>
                    <a:gd name="T48" fmla="*/ 0 w 2740"/>
                    <a:gd name="T49" fmla="*/ 0 h 3507"/>
                    <a:gd name="T50" fmla="*/ 0 w 2740"/>
                    <a:gd name="T51" fmla="*/ 0 h 3507"/>
                    <a:gd name="T52" fmla="*/ 0 w 2740"/>
                    <a:gd name="T53" fmla="*/ 0 h 3507"/>
                    <a:gd name="T54" fmla="*/ 0 w 2740"/>
                    <a:gd name="T55" fmla="*/ 0 h 3507"/>
                    <a:gd name="T56" fmla="*/ 0 w 2740"/>
                    <a:gd name="T57" fmla="*/ 0 h 3507"/>
                    <a:gd name="T58" fmla="*/ 0 w 2740"/>
                    <a:gd name="T59" fmla="*/ 0 h 3507"/>
                    <a:gd name="T60" fmla="*/ 0 w 2740"/>
                    <a:gd name="T61" fmla="*/ 0 h 3507"/>
                    <a:gd name="T62" fmla="*/ 0 w 2740"/>
                    <a:gd name="T63" fmla="*/ 0 h 3507"/>
                    <a:gd name="T64" fmla="*/ 0 w 2740"/>
                    <a:gd name="T65" fmla="*/ 0 h 3507"/>
                    <a:gd name="T66" fmla="*/ 0 w 2740"/>
                    <a:gd name="T67" fmla="*/ 0 h 3507"/>
                    <a:gd name="T68" fmla="*/ 0 w 2740"/>
                    <a:gd name="T69" fmla="*/ 0 h 3507"/>
                    <a:gd name="T70" fmla="*/ 0 w 2740"/>
                    <a:gd name="T71" fmla="*/ 0 h 350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740"/>
                    <a:gd name="T109" fmla="*/ 0 h 3507"/>
                    <a:gd name="T110" fmla="*/ 2740 w 2740"/>
                    <a:gd name="T111" fmla="*/ 3507 h 350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740" h="3507">
                      <a:moveTo>
                        <a:pt x="1908" y="2516"/>
                      </a:moveTo>
                      <a:cubicBezTo>
                        <a:pt x="1908" y="2596"/>
                        <a:pt x="1949" y="2751"/>
                        <a:pt x="1908" y="2810"/>
                      </a:cubicBezTo>
                      <a:cubicBezTo>
                        <a:pt x="1867" y="2869"/>
                        <a:pt x="1722" y="2852"/>
                        <a:pt x="1665" y="2870"/>
                      </a:cubicBezTo>
                      <a:cubicBezTo>
                        <a:pt x="1608" y="2888"/>
                        <a:pt x="1600" y="2908"/>
                        <a:pt x="1565" y="2919"/>
                      </a:cubicBezTo>
                      <a:cubicBezTo>
                        <a:pt x="1531" y="2931"/>
                        <a:pt x="1483" y="2919"/>
                        <a:pt x="1454" y="2944"/>
                      </a:cubicBezTo>
                      <a:cubicBezTo>
                        <a:pt x="1424" y="2968"/>
                        <a:pt x="1423" y="3047"/>
                        <a:pt x="1383" y="3066"/>
                      </a:cubicBezTo>
                      <a:cubicBezTo>
                        <a:pt x="1344" y="3086"/>
                        <a:pt x="1241" y="3048"/>
                        <a:pt x="1213" y="3066"/>
                      </a:cubicBezTo>
                      <a:cubicBezTo>
                        <a:pt x="1185" y="3084"/>
                        <a:pt x="1232" y="3151"/>
                        <a:pt x="1213" y="3177"/>
                      </a:cubicBezTo>
                      <a:cubicBezTo>
                        <a:pt x="1193" y="3203"/>
                        <a:pt x="1124" y="3192"/>
                        <a:pt x="1093" y="3226"/>
                      </a:cubicBezTo>
                      <a:cubicBezTo>
                        <a:pt x="1062" y="3260"/>
                        <a:pt x="1057" y="3340"/>
                        <a:pt x="1029" y="3384"/>
                      </a:cubicBezTo>
                      <a:cubicBezTo>
                        <a:pt x="1001" y="3428"/>
                        <a:pt x="957" y="3507"/>
                        <a:pt x="928" y="3495"/>
                      </a:cubicBezTo>
                      <a:cubicBezTo>
                        <a:pt x="898" y="3484"/>
                        <a:pt x="877" y="3378"/>
                        <a:pt x="854" y="3311"/>
                      </a:cubicBezTo>
                      <a:cubicBezTo>
                        <a:pt x="831" y="3244"/>
                        <a:pt x="841" y="3146"/>
                        <a:pt x="793" y="3091"/>
                      </a:cubicBezTo>
                      <a:cubicBezTo>
                        <a:pt x="746" y="3035"/>
                        <a:pt x="654" y="2999"/>
                        <a:pt x="572" y="2981"/>
                      </a:cubicBezTo>
                      <a:cubicBezTo>
                        <a:pt x="490" y="2963"/>
                        <a:pt x="392" y="3004"/>
                        <a:pt x="302" y="2981"/>
                      </a:cubicBezTo>
                      <a:cubicBezTo>
                        <a:pt x="212" y="2959"/>
                        <a:pt x="62" y="2910"/>
                        <a:pt x="31" y="2846"/>
                      </a:cubicBezTo>
                      <a:cubicBezTo>
                        <a:pt x="0" y="2782"/>
                        <a:pt x="92" y="2689"/>
                        <a:pt x="116" y="2601"/>
                      </a:cubicBezTo>
                      <a:cubicBezTo>
                        <a:pt x="141" y="2513"/>
                        <a:pt x="143" y="2384"/>
                        <a:pt x="179" y="2321"/>
                      </a:cubicBezTo>
                      <a:cubicBezTo>
                        <a:pt x="215" y="2257"/>
                        <a:pt x="321" y="2265"/>
                        <a:pt x="338" y="2223"/>
                      </a:cubicBezTo>
                      <a:cubicBezTo>
                        <a:pt x="354" y="2180"/>
                        <a:pt x="316" y="2086"/>
                        <a:pt x="277" y="2063"/>
                      </a:cubicBezTo>
                      <a:cubicBezTo>
                        <a:pt x="238" y="2040"/>
                        <a:pt x="141" y="2115"/>
                        <a:pt x="105" y="2087"/>
                      </a:cubicBezTo>
                      <a:cubicBezTo>
                        <a:pt x="69" y="2059"/>
                        <a:pt x="66" y="1970"/>
                        <a:pt x="56" y="1891"/>
                      </a:cubicBezTo>
                      <a:cubicBezTo>
                        <a:pt x="46" y="1813"/>
                        <a:pt x="35" y="1686"/>
                        <a:pt x="43" y="1612"/>
                      </a:cubicBezTo>
                      <a:cubicBezTo>
                        <a:pt x="51" y="1539"/>
                        <a:pt x="100" y="1493"/>
                        <a:pt x="105" y="1451"/>
                      </a:cubicBezTo>
                      <a:cubicBezTo>
                        <a:pt x="110" y="1408"/>
                        <a:pt x="74" y="1399"/>
                        <a:pt x="72" y="1361"/>
                      </a:cubicBezTo>
                      <a:cubicBezTo>
                        <a:pt x="71" y="1323"/>
                        <a:pt x="69" y="1270"/>
                        <a:pt x="92" y="1227"/>
                      </a:cubicBezTo>
                      <a:cubicBezTo>
                        <a:pt x="115" y="1185"/>
                        <a:pt x="187" y="1154"/>
                        <a:pt x="215" y="1108"/>
                      </a:cubicBezTo>
                      <a:cubicBezTo>
                        <a:pt x="243" y="1062"/>
                        <a:pt x="253" y="986"/>
                        <a:pt x="264" y="950"/>
                      </a:cubicBezTo>
                      <a:cubicBezTo>
                        <a:pt x="275" y="914"/>
                        <a:pt x="271" y="903"/>
                        <a:pt x="284" y="893"/>
                      </a:cubicBezTo>
                      <a:cubicBezTo>
                        <a:pt x="297" y="883"/>
                        <a:pt x="316" y="880"/>
                        <a:pt x="338" y="888"/>
                      </a:cubicBezTo>
                      <a:cubicBezTo>
                        <a:pt x="359" y="896"/>
                        <a:pt x="380" y="948"/>
                        <a:pt x="413" y="945"/>
                      </a:cubicBezTo>
                      <a:cubicBezTo>
                        <a:pt x="446" y="942"/>
                        <a:pt x="518" y="881"/>
                        <a:pt x="534" y="863"/>
                      </a:cubicBezTo>
                      <a:cubicBezTo>
                        <a:pt x="551" y="845"/>
                        <a:pt x="510" y="852"/>
                        <a:pt x="508" y="832"/>
                      </a:cubicBezTo>
                      <a:cubicBezTo>
                        <a:pt x="507" y="813"/>
                        <a:pt x="513" y="772"/>
                        <a:pt x="523" y="741"/>
                      </a:cubicBezTo>
                      <a:cubicBezTo>
                        <a:pt x="533" y="710"/>
                        <a:pt x="552" y="661"/>
                        <a:pt x="569" y="643"/>
                      </a:cubicBezTo>
                      <a:cubicBezTo>
                        <a:pt x="585" y="625"/>
                        <a:pt x="608" y="640"/>
                        <a:pt x="621" y="632"/>
                      </a:cubicBezTo>
                      <a:cubicBezTo>
                        <a:pt x="634" y="623"/>
                        <a:pt x="631" y="599"/>
                        <a:pt x="647" y="597"/>
                      </a:cubicBezTo>
                      <a:cubicBezTo>
                        <a:pt x="664" y="596"/>
                        <a:pt x="695" y="612"/>
                        <a:pt x="720" y="619"/>
                      </a:cubicBezTo>
                      <a:cubicBezTo>
                        <a:pt x="744" y="625"/>
                        <a:pt x="783" y="637"/>
                        <a:pt x="798" y="637"/>
                      </a:cubicBezTo>
                      <a:cubicBezTo>
                        <a:pt x="813" y="637"/>
                        <a:pt x="810" y="663"/>
                        <a:pt x="805" y="615"/>
                      </a:cubicBezTo>
                      <a:cubicBezTo>
                        <a:pt x="800" y="568"/>
                        <a:pt x="787" y="428"/>
                        <a:pt x="769" y="349"/>
                      </a:cubicBezTo>
                      <a:cubicBezTo>
                        <a:pt x="751" y="271"/>
                        <a:pt x="697" y="198"/>
                        <a:pt x="695" y="142"/>
                      </a:cubicBezTo>
                      <a:cubicBezTo>
                        <a:pt x="693" y="87"/>
                        <a:pt x="716" y="39"/>
                        <a:pt x="756" y="20"/>
                      </a:cubicBezTo>
                      <a:cubicBezTo>
                        <a:pt x="795" y="0"/>
                        <a:pt x="875" y="12"/>
                        <a:pt x="928" y="20"/>
                      </a:cubicBezTo>
                      <a:cubicBezTo>
                        <a:pt x="980" y="28"/>
                        <a:pt x="1039" y="54"/>
                        <a:pt x="1067" y="69"/>
                      </a:cubicBezTo>
                      <a:cubicBezTo>
                        <a:pt x="1095" y="83"/>
                        <a:pt x="1051" y="96"/>
                        <a:pt x="1093" y="105"/>
                      </a:cubicBezTo>
                      <a:cubicBezTo>
                        <a:pt x="1136" y="113"/>
                        <a:pt x="1283" y="96"/>
                        <a:pt x="1321" y="118"/>
                      </a:cubicBezTo>
                      <a:cubicBezTo>
                        <a:pt x="1359" y="139"/>
                        <a:pt x="1288" y="209"/>
                        <a:pt x="1321" y="227"/>
                      </a:cubicBezTo>
                      <a:cubicBezTo>
                        <a:pt x="1354" y="245"/>
                        <a:pt x="1462" y="224"/>
                        <a:pt x="1518" y="227"/>
                      </a:cubicBezTo>
                      <a:cubicBezTo>
                        <a:pt x="1573" y="230"/>
                        <a:pt x="1611" y="219"/>
                        <a:pt x="1654" y="251"/>
                      </a:cubicBezTo>
                      <a:cubicBezTo>
                        <a:pt x="1696" y="284"/>
                        <a:pt x="1750" y="395"/>
                        <a:pt x="1777" y="423"/>
                      </a:cubicBezTo>
                      <a:cubicBezTo>
                        <a:pt x="1803" y="451"/>
                        <a:pt x="1790" y="408"/>
                        <a:pt x="1811" y="415"/>
                      </a:cubicBezTo>
                      <a:cubicBezTo>
                        <a:pt x="1832" y="421"/>
                        <a:pt x="1868" y="431"/>
                        <a:pt x="1908" y="460"/>
                      </a:cubicBezTo>
                      <a:cubicBezTo>
                        <a:pt x="1947" y="490"/>
                        <a:pt x="1999" y="547"/>
                        <a:pt x="2047" y="594"/>
                      </a:cubicBezTo>
                      <a:cubicBezTo>
                        <a:pt x="2094" y="641"/>
                        <a:pt x="2155" y="700"/>
                        <a:pt x="2194" y="741"/>
                      </a:cubicBezTo>
                      <a:cubicBezTo>
                        <a:pt x="2234" y="782"/>
                        <a:pt x="2237" y="809"/>
                        <a:pt x="2280" y="839"/>
                      </a:cubicBezTo>
                      <a:cubicBezTo>
                        <a:pt x="2322" y="868"/>
                        <a:pt x="2414" y="904"/>
                        <a:pt x="2453" y="920"/>
                      </a:cubicBezTo>
                      <a:cubicBezTo>
                        <a:pt x="2493" y="937"/>
                        <a:pt x="2504" y="919"/>
                        <a:pt x="2521" y="937"/>
                      </a:cubicBezTo>
                      <a:cubicBezTo>
                        <a:pt x="2537" y="955"/>
                        <a:pt x="2527" y="971"/>
                        <a:pt x="2550" y="1030"/>
                      </a:cubicBezTo>
                      <a:cubicBezTo>
                        <a:pt x="2573" y="1089"/>
                        <a:pt x="2630" y="1227"/>
                        <a:pt x="2661" y="1292"/>
                      </a:cubicBezTo>
                      <a:cubicBezTo>
                        <a:pt x="2693" y="1358"/>
                        <a:pt x="2740" y="1372"/>
                        <a:pt x="2738" y="1426"/>
                      </a:cubicBezTo>
                      <a:cubicBezTo>
                        <a:pt x="2737" y="1480"/>
                        <a:pt x="2665" y="1555"/>
                        <a:pt x="2648" y="1612"/>
                      </a:cubicBezTo>
                      <a:cubicBezTo>
                        <a:pt x="2632" y="1669"/>
                        <a:pt x="2648" y="1725"/>
                        <a:pt x="2637" y="1769"/>
                      </a:cubicBezTo>
                      <a:cubicBezTo>
                        <a:pt x="2625" y="1813"/>
                        <a:pt x="2584" y="1847"/>
                        <a:pt x="2575" y="1880"/>
                      </a:cubicBezTo>
                      <a:cubicBezTo>
                        <a:pt x="2565" y="1913"/>
                        <a:pt x="2584" y="1945"/>
                        <a:pt x="2575" y="1965"/>
                      </a:cubicBezTo>
                      <a:cubicBezTo>
                        <a:pt x="2565" y="1984"/>
                        <a:pt x="2558" y="1996"/>
                        <a:pt x="2514" y="2002"/>
                      </a:cubicBezTo>
                      <a:cubicBezTo>
                        <a:pt x="2470" y="2009"/>
                        <a:pt x="2330" y="1981"/>
                        <a:pt x="2304" y="2002"/>
                      </a:cubicBezTo>
                      <a:cubicBezTo>
                        <a:pt x="2278" y="2024"/>
                        <a:pt x="2380" y="2102"/>
                        <a:pt x="2353" y="2125"/>
                      </a:cubicBezTo>
                      <a:cubicBezTo>
                        <a:pt x="2327" y="2148"/>
                        <a:pt x="2178" y="2100"/>
                        <a:pt x="2145" y="2136"/>
                      </a:cubicBezTo>
                      <a:cubicBezTo>
                        <a:pt x="2112" y="2172"/>
                        <a:pt x="2196" y="2312"/>
                        <a:pt x="2157" y="2345"/>
                      </a:cubicBezTo>
                      <a:cubicBezTo>
                        <a:pt x="2117" y="2378"/>
                        <a:pt x="1949" y="2296"/>
                        <a:pt x="1908" y="2332"/>
                      </a:cubicBezTo>
                      <a:cubicBezTo>
                        <a:pt x="1867" y="2368"/>
                        <a:pt x="1908" y="2436"/>
                        <a:pt x="1908" y="2516"/>
                      </a:cubicBezTo>
                    </a:path>
                  </a:pathLst>
                </a:custGeom>
                <a:solidFill>
                  <a:schemeClr val="bg1">
                    <a:lumMod val="40000"/>
                    <a:lumOff val="60000"/>
                  </a:schemeClr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  <p:sp>
              <p:nvSpPr>
                <p:cNvPr id="90" name="Freeform 49"/>
                <p:cNvSpPr>
                  <a:spLocks/>
                </p:cNvSpPr>
                <p:nvPr/>
              </p:nvSpPr>
              <p:spPr bwMode="auto">
                <a:xfrm>
                  <a:off x="4216" y="2464"/>
                  <a:ext cx="329" cy="421"/>
                </a:xfrm>
                <a:custGeom>
                  <a:avLst/>
                  <a:gdLst>
                    <a:gd name="T0" fmla="*/ 229 w 329"/>
                    <a:gd name="T1" fmla="*/ 337 h 421"/>
                    <a:gd name="T2" fmla="*/ 188 w 329"/>
                    <a:gd name="T3" fmla="*/ 350 h 421"/>
                    <a:gd name="T4" fmla="*/ 166 w 329"/>
                    <a:gd name="T5" fmla="*/ 368 h 421"/>
                    <a:gd name="T6" fmla="*/ 146 w 329"/>
                    <a:gd name="T7" fmla="*/ 381 h 421"/>
                    <a:gd name="T8" fmla="*/ 124 w 329"/>
                    <a:gd name="T9" fmla="*/ 406 h 421"/>
                    <a:gd name="T10" fmla="*/ 103 w 329"/>
                    <a:gd name="T11" fmla="*/ 397 h 421"/>
                    <a:gd name="T12" fmla="*/ 69 w 329"/>
                    <a:gd name="T13" fmla="*/ 358 h 421"/>
                    <a:gd name="T14" fmla="*/ 4 w 329"/>
                    <a:gd name="T15" fmla="*/ 341 h 421"/>
                    <a:gd name="T16" fmla="*/ 22 w 329"/>
                    <a:gd name="T17" fmla="*/ 278 h 421"/>
                    <a:gd name="T18" fmla="*/ 34 w 329"/>
                    <a:gd name="T19" fmla="*/ 247 h 421"/>
                    <a:gd name="T20" fmla="*/ 7 w 329"/>
                    <a:gd name="T21" fmla="*/ 227 h 421"/>
                    <a:gd name="T22" fmla="*/ 13 w 329"/>
                    <a:gd name="T23" fmla="*/ 174 h 421"/>
                    <a:gd name="T24" fmla="*/ 11 w 329"/>
                    <a:gd name="T25" fmla="*/ 147 h 421"/>
                    <a:gd name="T26" fmla="*/ 32 w 329"/>
                    <a:gd name="T27" fmla="*/ 114 h 421"/>
                    <a:gd name="T28" fmla="*/ 41 w 329"/>
                    <a:gd name="T29" fmla="*/ 106 h 421"/>
                    <a:gd name="T30" fmla="*/ 64 w 329"/>
                    <a:gd name="T31" fmla="*/ 103 h 421"/>
                    <a:gd name="T32" fmla="*/ 63 w 329"/>
                    <a:gd name="T33" fmla="*/ 89 h 421"/>
                    <a:gd name="T34" fmla="*/ 75 w 329"/>
                    <a:gd name="T35" fmla="*/ 76 h 421"/>
                    <a:gd name="T36" fmla="*/ 87 w 329"/>
                    <a:gd name="T37" fmla="*/ 74 h 421"/>
                    <a:gd name="T38" fmla="*/ 97 w 329"/>
                    <a:gd name="T39" fmla="*/ 74 h 421"/>
                    <a:gd name="T40" fmla="*/ 84 w 329"/>
                    <a:gd name="T41" fmla="*/ 17 h 421"/>
                    <a:gd name="T42" fmla="*/ 112 w 329"/>
                    <a:gd name="T43" fmla="*/ 2 h 421"/>
                    <a:gd name="T44" fmla="*/ 132 w 329"/>
                    <a:gd name="T45" fmla="*/ 12 h 421"/>
                    <a:gd name="T46" fmla="*/ 159 w 329"/>
                    <a:gd name="T47" fmla="*/ 27 h 421"/>
                    <a:gd name="T48" fmla="*/ 199 w 329"/>
                    <a:gd name="T49" fmla="*/ 30 h 421"/>
                    <a:gd name="T50" fmla="*/ 218 w 329"/>
                    <a:gd name="T51" fmla="*/ 50 h 421"/>
                    <a:gd name="T52" fmla="*/ 246 w 329"/>
                    <a:gd name="T53" fmla="*/ 71 h 421"/>
                    <a:gd name="T54" fmla="*/ 274 w 329"/>
                    <a:gd name="T55" fmla="*/ 100 h 421"/>
                    <a:gd name="T56" fmla="*/ 303 w 329"/>
                    <a:gd name="T57" fmla="*/ 112 h 421"/>
                    <a:gd name="T58" fmla="*/ 320 w 329"/>
                    <a:gd name="T59" fmla="*/ 155 h 421"/>
                    <a:gd name="T60" fmla="*/ 318 w 329"/>
                    <a:gd name="T61" fmla="*/ 193 h 421"/>
                    <a:gd name="T62" fmla="*/ 309 w 329"/>
                    <a:gd name="T63" fmla="*/ 225 h 421"/>
                    <a:gd name="T64" fmla="*/ 302 w 329"/>
                    <a:gd name="T65" fmla="*/ 240 h 421"/>
                    <a:gd name="T66" fmla="*/ 283 w 329"/>
                    <a:gd name="T67" fmla="*/ 255 h 421"/>
                    <a:gd name="T68" fmla="*/ 259 w 329"/>
                    <a:gd name="T69" fmla="*/ 281 h 421"/>
                    <a:gd name="T70" fmla="*/ 229 w 329"/>
                    <a:gd name="T71" fmla="*/ 302 h 42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29"/>
                    <a:gd name="T109" fmla="*/ 0 h 421"/>
                    <a:gd name="T110" fmla="*/ 329 w 329"/>
                    <a:gd name="T111" fmla="*/ 421 h 42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29" h="421">
                      <a:moveTo>
                        <a:pt x="229" y="302"/>
                      </a:moveTo>
                      <a:cubicBezTo>
                        <a:pt x="229" y="311"/>
                        <a:pt x="234" y="330"/>
                        <a:pt x="229" y="337"/>
                      </a:cubicBezTo>
                      <a:cubicBezTo>
                        <a:pt x="224" y="344"/>
                        <a:pt x="207" y="342"/>
                        <a:pt x="200" y="344"/>
                      </a:cubicBezTo>
                      <a:cubicBezTo>
                        <a:pt x="193" y="346"/>
                        <a:pt x="192" y="349"/>
                        <a:pt x="188" y="350"/>
                      </a:cubicBezTo>
                      <a:cubicBezTo>
                        <a:pt x="184" y="352"/>
                        <a:pt x="178" y="350"/>
                        <a:pt x="175" y="353"/>
                      </a:cubicBezTo>
                      <a:cubicBezTo>
                        <a:pt x="171" y="356"/>
                        <a:pt x="171" y="365"/>
                        <a:pt x="166" y="368"/>
                      </a:cubicBezTo>
                      <a:cubicBezTo>
                        <a:pt x="162" y="370"/>
                        <a:pt x="149" y="366"/>
                        <a:pt x="146" y="368"/>
                      </a:cubicBezTo>
                      <a:cubicBezTo>
                        <a:pt x="143" y="370"/>
                        <a:pt x="148" y="378"/>
                        <a:pt x="146" y="381"/>
                      </a:cubicBezTo>
                      <a:cubicBezTo>
                        <a:pt x="144" y="384"/>
                        <a:pt x="135" y="383"/>
                        <a:pt x="132" y="387"/>
                      </a:cubicBezTo>
                      <a:cubicBezTo>
                        <a:pt x="128" y="391"/>
                        <a:pt x="127" y="401"/>
                        <a:pt x="124" y="406"/>
                      </a:cubicBezTo>
                      <a:cubicBezTo>
                        <a:pt x="120" y="411"/>
                        <a:pt x="115" y="421"/>
                        <a:pt x="112" y="419"/>
                      </a:cubicBezTo>
                      <a:cubicBezTo>
                        <a:pt x="108" y="418"/>
                        <a:pt x="106" y="405"/>
                        <a:pt x="103" y="397"/>
                      </a:cubicBezTo>
                      <a:cubicBezTo>
                        <a:pt x="100" y="389"/>
                        <a:pt x="101" y="377"/>
                        <a:pt x="96" y="371"/>
                      </a:cubicBezTo>
                      <a:cubicBezTo>
                        <a:pt x="90" y="364"/>
                        <a:pt x="79" y="360"/>
                        <a:pt x="69" y="358"/>
                      </a:cubicBezTo>
                      <a:cubicBezTo>
                        <a:pt x="59" y="355"/>
                        <a:pt x="47" y="360"/>
                        <a:pt x="37" y="358"/>
                      </a:cubicBezTo>
                      <a:cubicBezTo>
                        <a:pt x="26" y="355"/>
                        <a:pt x="8" y="349"/>
                        <a:pt x="4" y="341"/>
                      </a:cubicBezTo>
                      <a:cubicBezTo>
                        <a:pt x="0" y="334"/>
                        <a:pt x="11" y="323"/>
                        <a:pt x="14" y="312"/>
                      </a:cubicBezTo>
                      <a:cubicBezTo>
                        <a:pt x="17" y="301"/>
                        <a:pt x="17" y="286"/>
                        <a:pt x="22" y="278"/>
                      </a:cubicBezTo>
                      <a:cubicBezTo>
                        <a:pt x="26" y="271"/>
                        <a:pt x="39" y="272"/>
                        <a:pt x="41" y="267"/>
                      </a:cubicBezTo>
                      <a:cubicBezTo>
                        <a:pt x="43" y="261"/>
                        <a:pt x="38" y="250"/>
                        <a:pt x="34" y="247"/>
                      </a:cubicBezTo>
                      <a:cubicBezTo>
                        <a:pt x="29" y="245"/>
                        <a:pt x="17" y="254"/>
                        <a:pt x="13" y="250"/>
                      </a:cubicBezTo>
                      <a:cubicBezTo>
                        <a:pt x="9" y="247"/>
                        <a:pt x="8" y="236"/>
                        <a:pt x="7" y="227"/>
                      </a:cubicBezTo>
                      <a:cubicBezTo>
                        <a:pt x="6" y="217"/>
                        <a:pt x="5" y="202"/>
                        <a:pt x="5" y="193"/>
                      </a:cubicBezTo>
                      <a:cubicBezTo>
                        <a:pt x="6" y="184"/>
                        <a:pt x="12" y="179"/>
                        <a:pt x="13" y="174"/>
                      </a:cubicBezTo>
                      <a:cubicBezTo>
                        <a:pt x="14" y="169"/>
                        <a:pt x="9" y="168"/>
                        <a:pt x="9" y="163"/>
                      </a:cubicBezTo>
                      <a:cubicBezTo>
                        <a:pt x="9" y="159"/>
                        <a:pt x="9" y="152"/>
                        <a:pt x="11" y="147"/>
                      </a:cubicBezTo>
                      <a:cubicBezTo>
                        <a:pt x="14" y="142"/>
                        <a:pt x="23" y="138"/>
                        <a:pt x="26" y="133"/>
                      </a:cubicBezTo>
                      <a:cubicBezTo>
                        <a:pt x="29" y="127"/>
                        <a:pt x="31" y="118"/>
                        <a:pt x="32" y="114"/>
                      </a:cubicBezTo>
                      <a:cubicBezTo>
                        <a:pt x="33" y="109"/>
                        <a:pt x="33" y="108"/>
                        <a:pt x="34" y="107"/>
                      </a:cubicBezTo>
                      <a:cubicBezTo>
                        <a:pt x="36" y="106"/>
                        <a:pt x="38" y="105"/>
                        <a:pt x="41" y="106"/>
                      </a:cubicBezTo>
                      <a:cubicBezTo>
                        <a:pt x="43" y="107"/>
                        <a:pt x="46" y="114"/>
                        <a:pt x="50" y="113"/>
                      </a:cubicBezTo>
                      <a:cubicBezTo>
                        <a:pt x="54" y="113"/>
                        <a:pt x="62" y="106"/>
                        <a:pt x="64" y="103"/>
                      </a:cubicBezTo>
                      <a:cubicBezTo>
                        <a:pt x="66" y="101"/>
                        <a:pt x="62" y="102"/>
                        <a:pt x="61" y="100"/>
                      </a:cubicBezTo>
                      <a:cubicBezTo>
                        <a:pt x="61" y="97"/>
                        <a:pt x="62" y="92"/>
                        <a:pt x="63" y="89"/>
                      </a:cubicBezTo>
                      <a:cubicBezTo>
                        <a:pt x="64" y="85"/>
                        <a:pt x="67" y="79"/>
                        <a:pt x="69" y="77"/>
                      </a:cubicBezTo>
                      <a:cubicBezTo>
                        <a:pt x="71" y="75"/>
                        <a:pt x="73" y="77"/>
                        <a:pt x="75" y="76"/>
                      </a:cubicBezTo>
                      <a:cubicBezTo>
                        <a:pt x="76" y="75"/>
                        <a:pt x="76" y="72"/>
                        <a:pt x="78" y="71"/>
                      </a:cubicBezTo>
                      <a:cubicBezTo>
                        <a:pt x="80" y="71"/>
                        <a:pt x="84" y="73"/>
                        <a:pt x="87" y="74"/>
                      </a:cubicBezTo>
                      <a:cubicBezTo>
                        <a:pt x="90" y="75"/>
                        <a:pt x="94" y="76"/>
                        <a:pt x="96" y="76"/>
                      </a:cubicBezTo>
                      <a:cubicBezTo>
                        <a:pt x="98" y="76"/>
                        <a:pt x="98" y="79"/>
                        <a:pt x="97" y="74"/>
                      </a:cubicBezTo>
                      <a:cubicBezTo>
                        <a:pt x="96" y="68"/>
                        <a:pt x="95" y="51"/>
                        <a:pt x="93" y="42"/>
                      </a:cubicBezTo>
                      <a:cubicBezTo>
                        <a:pt x="90" y="32"/>
                        <a:pt x="84" y="24"/>
                        <a:pt x="84" y="17"/>
                      </a:cubicBezTo>
                      <a:cubicBezTo>
                        <a:pt x="84" y="10"/>
                        <a:pt x="86" y="4"/>
                        <a:pt x="91" y="2"/>
                      </a:cubicBezTo>
                      <a:cubicBezTo>
                        <a:pt x="96" y="0"/>
                        <a:pt x="105" y="1"/>
                        <a:pt x="112" y="2"/>
                      </a:cubicBezTo>
                      <a:cubicBezTo>
                        <a:pt x="118" y="3"/>
                        <a:pt x="125" y="6"/>
                        <a:pt x="128" y="8"/>
                      </a:cubicBezTo>
                      <a:cubicBezTo>
                        <a:pt x="132" y="10"/>
                        <a:pt x="126" y="11"/>
                        <a:pt x="132" y="12"/>
                      </a:cubicBezTo>
                      <a:cubicBezTo>
                        <a:pt x="137" y="13"/>
                        <a:pt x="154" y="11"/>
                        <a:pt x="159" y="14"/>
                      </a:cubicBezTo>
                      <a:cubicBezTo>
                        <a:pt x="163" y="16"/>
                        <a:pt x="155" y="25"/>
                        <a:pt x="159" y="27"/>
                      </a:cubicBezTo>
                      <a:cubicBezTo>
                        <a:pt x="163" y="29"/>
                        <a:pt x="176" y="27"/>
                        <a:pt x="183" y="27"/>
                      </a:cubicBezTo>
                      <a:cubicBezTo>
                        <a:pt x="189" y="27"/>
                        <a:pt x="194" y="26"/>
                        <a:pt x="199" y="30"/>
                      </a:cubicBezTo>
                      <a:cubicBezTo>
                        <a:pt x="204" y="34"/>
                        <a:pt x="210" y="47"/>
                        <a:pt x="214" y="51"/>
                      </a:cubicBezTo>
                      <a:cubicBezTo>
                        <a:pt x="217" y="54"/>
                        <a:pt x="215" y="49"/>
                        <a:pt x="218" y="50"/>
                      </a:cubicBezTo>
                      <a:cubicBezTo>
                        <a:pt x="220" y="50"/>
                        <a:pt x="225" y="52"/>
                        <a:pt x="229" y="55"/>
                      </a:cubicBezTo>
                      <a:cubicBezTo>
                        <a:pt x="234" y="59"/>
                        <a:pt x="240" y="65"/>
                        <a:pt x="246" y="71"/>
                      </a:cubicBezTo>
                      <a:cubicBezTo>
                        <a:pt x="252" y="77"/>
                        <a:pt x="259" y="84"/>
                        <a:pt x="264" y="89"/>
                      </a:cubicBezTo>
                      <a:cubicBezTo>
                        <a:pt x="268" y="94"/>
                        <a:pt x="269" y="97"/>
                        <a:pt x="274" y="100"/>
                      </a:cubicBezTo>
                      <a:cubicBezTo>
                        <a:pt x="279" y="104"/>
                        <a:pt x="290" y="108"/>
                        <a:pt x="295" y="110"/>
                      </a:cubicBezTo>
                      <a:cubicBezTo>
                        <a:pt x="300" y="112"/>
                        <a:pt x="301" y="110"/>
                        <a:pt x="303" y="112"/>
                      </a:cubicBezTo>
                      <a:cubicBezTo>
                        <a:pt x="305" y="114"/>
                        <a:pt x="304" y="116"/>
                        <a:pt x="306" y="123"/>
                      </a:cubicBezTo>
                      <a:cubicBezTo>
                        <a:pt x="309" y="130"/>
                        <a:pt x="316" y="147"/>
                        <a:pt x="320" y="155"/>
                      </a:cubicBezTo>
                      <a:cubicBezTo>
                        <a:pt x="324" y="163"/>
                        <a:pt x="329" y="164"/>
                        <a:pt x="329" y="171"/>
                      </a:cubicBezTo>
                      <a:cubicBezTo>
                        <a:pt x="329" y="177"/>
                        <a:pt x="320" y="186"/>
                        <a:pt x="318" y="193"/>
                      </a:cubicBezTo>
                      <a:cubicBezTo>
                        <a:pt x="316" y="200"/>
                        <a:pt x="318" y="207"/>
                        <a:pt x="317" y="212"/>
                      </a:cubicBezTo>
                      <a:cubicBezTo>
                        <a:pt x="315" y="217"/>
                        <a:pt x="310" y="221"/>
                        <a:pt x="309" y="225"/>
                      </a:cubicBezTo>
                      <a:cubicBezTo>
                        <a:pt x="308" y="229"/>
                        <a:pt x="310" y="233"/>
                        <a:pt x="309" y="236"/>
                      </a:cubicBezTo>
                      <a:cubicBezTo>
                        <a:pt x="308" y="238"/>
                        <a:pt x="307" y="239"/>
                        <a:pt x="302" y="240"/>
                      </a:cubicBezTo>
                      <a:cubicBezTo>
                        <a:pt x="297" y="241"/>
                        <a:pt x="280" y="238"/>
                        <a:pt x="277" y="240"/>
                      </a:cubicBezTo>
                      <a:cubicBezTo>
                        <a:pt x="274" y="243"/>
                        <a:pt x="286" y="252"/>
                        <a:pt x="283" y="255"/>
                      </a:cubicBezTo>
                      <a:cubicBezTo>
                        <a:pt x="280" y="258"/>
                        <a:pt x="262" y="252"/>
                        <a:pt x="258" y="256"/>
                      </a:cubicBezTo>
                      <a:cubicBezTo>
                        <a:pt x="254" y="260"/>
                        <a:pt x="264" y="277"/>
                        <a:pt x="259" y="281"/>
                      </a:cubicBezTo>
                      <a:cubicBezTo>
                        <a:pt x="254" y="285"/>
                        <a:pt x="234" y="275"/>
                        <a:pt x="229" y="280"/>
                      </a:cubicBezTo>
                      <a:cubicBezTo>
                        <a:pt x="224" y="284"/>
                        <a:pt x="229" y="292"/>
                        <a:pt x="229" y="302"/>
                      </a:cubicBezTo>
                    </a:path>
                  </a:pathLst>
                </a:custGeom>
                <a:noFill/>
                <a:ln w="6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</p:grpSp>
          <p:grpSp>
            <p:nvGrpSpPr>
              <p:cNvPr id="72" name="Group 53"/>
              <p:cNvGrpSpPr>
                <a:grpSpLocks/>
              </p:cNvGrpSpPr>
              <p:nvPr/>
            </p:nvGrpSpPr>
            <p:grpSpPr bwMode="auto">
              <a:xfrm>
                <a:off x="4321" y="2701"/>
                <a:ext cx="521" cy="581"/>
                <a:chOff x="4321" y="2701"/>
                <a:chExt cx="521" cy="581"/>
              </a:xfrm>
            </p:grpSpPr>
            <p:sp>
              <p:nvSpPr>
                <p:cNvPr id="87" name="Freeform 51"/>
                <p:cNvSpPr>
                  <a:spLocks/>
                </p:cNvSpPr>
                <p:nvPr/>
              </p:nvSpPr>
              <p:spPr bwMode="auto">
                <a:xfrm>
                  <a:off x="4321" y="2701"/>
                  <a:ext cx="521" cy="581"/>
                </a:xfrm>
                <a:custGeom>
                  <a:avLst/>
                  <a:gdLst>
                    <a:gd name="T0" fmla="*/ 0 w 4340"/>
                    <a:gd name="T1" fmla="*/ 0 h 4837"/>
                    <a:gd name="T2" fmla="*/ 0 w 4340"/>
                    <a:gd name="T3" fmla="*/ 0 h 4837"/>
                    <a:gd name="T4" fmla="*/ 0 w 4340"/>
                    <a:gd name="T5" fmla="*/ 0 h 4837"/>
                    <a:gd name="T6" fmla="*/ 0 w 4340"/>
                    <a:gd name="T7" fmla="*/ 0 h 4837"/>
                    <a:gd name="T8" fmla="*/ 0 w 4340"/>
                    <a:gd name="T9" fmla="*/ 0 h 4837"/>
                    <a:gd name="T10" fmla="*/ 0 w 4340"/>
                    <a:gd name="T11" fmla="*/ 0 h 4837"/>
                    <a:gd name="T12" fmla="*/ 0 w 4340"/>
                    <a:gd name="T13" fmla="*/ 0 h 4837"/>
                    <a:gd name="T14" fmla="*/ 0 w 4340"/>
                    <a:gd name="T15" fmla="*/ 0 h 4837"/>
                    <a:gd name="T16" fmla="*/ 0 w 4340"/>
                    <a:gd name="T17" fmla="*/ 0 h 4837"/>
                    <a:gd name="T18" fmla="*/ 0 w 4340"/>
                    <a:gd name="T19" fmla="*/ 0 h 4837"/>
                    <a:gd name="T20" fmla="*/ 0 w 4340"/>
                    <a:gd name="T21" fmla="*/ 0 h 4837"/>
                    <a:gd name="T22" fmla="*/ 0 w 4340"/>
                    <a:gd name="T23" fmla="*/ 0 h 4837"/>
                    <a:gd name="T24" fmla="*/ 0 w 4340"/>
                    <a:gd name="T25" fmla="*/ 0 h 4837"/>
                    <a:gd name="T26" fmla="*/ 0 w 4340"/>
                    <a:gd name="T27" fmla="*/ 0 h 4837"/>
                    <a:gd name="T28" fmla="*/ 0 w 4340"/>
                    <a:gd name="T29" fmla="*/ 0 h 4837"/>
                    <a:gd name="T30" fmla="*/ 0 w 4340"/>
                    <a:gd name="T31" fmla="*/ 0 h 4837"/>
                    <a:gd name="T32" fmla="*/ 0 w 4340"/>
                    <a:gd name="T33" fmla="*/ 0 h 4837"/>
                    <a:gd name="T34" fmla="*/ 0 w 4340"/>
                    <a:gd name="T35" fmla="*/ 0 h 4837"/>
                    <a:gd name="T36" fmla="*/ 0 w 4340"/>
                    <a:gd name="T37" fmla="*/ 0 h 4837"/>
                    <a:gd name="T38" fmla="*/ 0 w 4340"/>
                    <a:gd name="T39" fmla="*/ 0 h 4837"/>
                    <a:gd name="T40" fmla="*/ 0 w 4340"/>
                    <a:gd name="T41" fmla="*/ 0 h 4837"/>
                    <a:gd name="T42" fmla="*/ 0 w 4340"/>
                    <a:gd name="T43" fmla="*/ 0 h 4837"/>
                    <a:gd name="T44" fmla="*/ 0 w 4340"/>
                    <a:gd name="T45" fmla="*/ 0 h 4837"/>
                    <a:gd name="T46" fmla="*/ 0 w 4340"/>
                    <a:gd name="T47" fmla="*/ 0 h 4837"/>
                    <a:gd name="T48" fmla="*/ 0 w 4340"/>
                    <a:gd name="T49" fmla="*/ 0 h 4837"/>
                    <a:gd name="T50" fmla="*/ 0 w 4340"/>
                    <a:gd name="T51" fmla="*/ 0 h 4837"/>
                    <a:gd name="T52" fmla="*/ 0 w 4340"/>
                    <a:gd name="T53" fmla="*/ 0 h 4837"/>
                    <a:gd name="T54" fmla="*/ 0 w 4340"/>
                    <a:gd name="T55" fmla="*/ 0 h 4837"/>
                    <a:gd name="T56" fmla="*/ 0 w 4340"/>
                    <a:gd name="T57" fmla="*/ 0 h 4837"/>
                    <a:gd name="T58" fmla="*/ 0 w 4340"/>
                    <a:gd name="T59" fmla="*/ 0 h 4837"/>
                    <a:gd name="T60" fmla="*/ 0 w 4340"/>
                    <a:gd name="T61" fmla="*/ 0 h 4837"/>
                    <a:gd name="T62" fmla="*/ 0 w 4340"/>
                    <a:gd name="T63" fmla="*/ 0 h 4837"/>
                    <a:gd name="T64" fmla="*/ 0 w 4340"/>
                    <a:gd name="T65" fmla="*/ 0 h 4837"/>
                    <a:gd name="T66" fmla="*/ 0 w 4340"/>
                    <a:gd name="T67" fmla="*/ 0 h 4837"/>
                    <a:gd name="T68" fmla="*/ 0 w 4340"/>
                    <a:gd name="T69" fmla="*/ 0 h 4837"/>
                    <a:gd name="T70" fmla="*/ 0 w 4340"/>
                    <a:gd name="T71" fmla="*/ 0 h 4837"/>
                    <a:gd name="T72" fmla="*/ 0 w 4340"/>
                    <a:gd name="T73" fmla="*/ 0 h 4837"/>
                    <a:gd name="T74" fmla="*/ 0 w 4340"/>
                    <a:gd name="T75" fmla="*/ 0 h 4837"/>
                    <a:gd name="T76" fmla="*/ 0 w 4340"/>
                    <a:gd name="T77" fmla="*/ 0 h 4837"/>
                    <a:gd name="T78" fmla="*/ 0 w 4340"/>
                    <a:gd name="T79" fmla="*/ 0 h 4837"/>
                    <a:gd name="T80" fmla="*/ 0 w 4340"/>
                    <a:gd name="T81" fmla="*/ 0 h 4837"/>
                    <a:gd name="T82" fmla="*/ 0 w 4340"/>
                    <a:gd name="T83" fmla="*/ 0 h 4837"/>
                    <a:gd name="T84" fmla="*/ 0 w 4340"/>
                    <a:gd name="T85" fmla="*/ 0 h 4837"/>
                    <a:gd name="T86" fmla="*/ 0 w 4340"/>
                    <a:gd name="T87" fmla="*/ 0 h 4837"/>
                    <a:gd name="T88" fmla="*/ 0 w 4340"/>
                    <a:gd name="T89" fmla="*/ 0 h 4837"/>
                    <a:gd name="T90" fmla="*/ 0 w 4340"/>
                    <a:gd name="T91" fmla="*/ 0 h 483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340"/>
                    <a:gd name="T139" fmla="*/ 0 h 4837"/>
                    <a:gd name="T140" fmla="*/ 4340 w 4340"/>
                    <a:gd name="T141" fmla="*/ 4837 h 483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340" h="4837">
                      <a:moveTo>
                        <a:pt x="2707" y="1196"/>
                      </a:moveTo>
                      <a:cubicBezTo>
                        <a:pt x="2746" y="1279"/>
                        <a:pt x="2815" y="1462"/>
                        <a:pt x="2853" y="1534"/>
                      </a:cubicBezTo>
                      <a:cubicBezTo>
                        <a:pt x="2891" y="1606"/>
                        <a:pt x="2912" y="1601"/>
                        <a:pt x="2931" y="1629"/>
                      </a:cubicBezTo>
                      <a:cubicBezTo>
                        <a:pt x="2951" y="1656"/>
                        <a:pt x="2931" y="1686"/>
                        <a:pt x="2972" y="1697"/>
                      </a:cubicBezTo>
                      <a:cubicBezTo>
                        <a:pt x="3013" y="1709"/>
                        <a:pt x="3108" y="1712"/>
                        <a:pt x="3174" y="1697"/>
                      </a:cubicBezTo>
                      <a:cubicBezTo>
                        <a:pt x="3239" y="1683"/>
                        <a:pt x="3305" y="1640"/>
                        <a:pt x="3371" y="1612"/>
                      </a:cubicBezTo>
                      <a:cubicBezTo>
                        <a:pt x="3436" y="1585"/>
                        <a:pt x="3510" y="1557"/>
                        <a:pt x="3567" y="1526"/>
                      </a:cubicBezTo>
                      <a:cubicBezTo>
                        <a:pt x="3625" y="1495"/>
                        <a:pt x="3674" y="1423"/>
                        <a:pt x="3710" y="1423"/>
                      </a:cubicBezTo>
                      <a:cubicBezTo>
                        <a:pt x="3746" y="1423"/>
                        <a:pt x="3759" y="1480"/>
                        <a:pt x="3788" y="1526"/>
                      </a:cubicBezTo>
                      <a:cubicBezTo>
                        <a:pt x="3818" y="1572"/>
                        <a:pt x="3875" y="1665"/>
                        <a:pt x="3887" y="1697"/>
                      </a:cubicBezTo>
                      <a:cubicBezTo>
                        <a:pt x="3898" y="1730"/>
                        <a:pt x="3869" y="1709"/>
                        <a:pt x="3860" y="1718"/>
                      </a:cubicBezTo>
                      <a:cubicBezTo>
                        <a:pt x="3852" y="1728"/>
                        <a:pt x="3846" y="1735"/>
                        <a:pt x="3837" y="1758"/>
                      </a:cubicBezTo>
                      <a:cubicBezTo>
                        <a:pt x="3829" y="1780"/>
                        <a:pt x="3823" y="1820"/>
                        <a:pt x="3815" y="1857"/>
                      </a:cubicBezTo>
                      <a:cubicBezTo>
                        <a:pt x="3806" y="1895"/>
                        <a:pt x="3792" y="1942"/>
                        <a:pt x="3788" y="1980"/>
                      </a:cubicBezTo>
                      <a:cubicBezTo>
                        <a:pt x="3785" y="2017"/>
                        <a:pt x="3798" y="2058"/>
                        <a:pt x="3798" y="2086"/>
                      </a:cubicBezTo>
                      <a:cubicBezTo>
                        <a:pt x="3798" y="2113"/>
                        <a:pt x="3764" y="2126"/>
                        <a:pt x="3788" y="2151"/>
                      </a:cubicBezTo>
                      <a:cubicBezTo>
                        <a:pt x="3813" y="2175"/>
                        <a:pt x="3924" y="2206"/>
                        <a:pt x="3949" y="2236"/>
                      </a:cubicBezTo>
                      <a:cubicBezTo>
                        <a:pt x="3973" y="2265"/>
                        <a:pt x="3937" y="2298"/>
                        <a:pt x="3937" y="2325"/>
                      </a:cubicBezTo>
                      <a:cubicBezTo>
                        <a:pt x="3937" y="2353"/>
                        <a:pt x="3905" y="2337"/>
                        <a:pt x="3949" y="2407"/>
                      </a:cubicBezTo>
                      <a:cubicBezTo>
                        <a:pt x="3993" y="2477"/>
                        <a:pt x="4155" y="2686"/>
                        <a:pt x="4206" y="2750"/>
                      </a:cubicBezTo>
                      <a:cubicBezTo>
                        <a:pt x="4257" y="2813"/>
                        <a:pt x="4234" y="2753"/>
                        <a:pt x="4252" y="2787"/>
                      </a:cubicBezTo>
                      <a:cubicBezTo>
                        <a:pt x="4270" y="2822"/>
                        <a:pt x="4306" y="2898"/>
                        <a:pt x="4318" y="2959"/>
                      </a:cubicBezTo>
                      <a:cubicBezTo>
                        <a:pt x="4329" y="3019"/>
                        <a:pt x="4340" y="3104"/>
                        <a:pt x="4318" y="3154"/>
                      </a:cubicBezTo>
                      <a:cubicBezTo>
                        <a:pt x="4295" y="3205"/>
                        <a:pt x="4229" y="3247"/>
                        <a:pt x="4182" y="3264"/>
                      </a:cubicBezTo>
                      <a:cubicBezTo>
                        <a:pt x="4134" y="3280"/>
                        <a:pt x="4050" y="3275"/>
                        <a:pt x="4032" y="3256"/>
                      </a:cubicBezTo>
                      <a:cubicBezTo>
                        <a:pt x="4014" y="3236"/>
                        <a:pt x="4064" y="3182"/>
                        <a:pt x="4072" y="3141"/>
                      </a:cubicBezTo>
                      <a:cubicBezTo>
                        <a:pt x="4080" y="3101"/>
                        <a:pt x="4103" y="3037"/>
                        <a:pt x="4083" y="3011"/>
                      </a:cubicBezTo>
                      <a:cubicBezTo>
                        <a:pt x="4064" y="2985"/>
                        <a:pt x="4011" y="2983"/>
                        <a:pt x="3949" y="2983"/>
                      </a:cubicBezTo>
                      <a:cubicBezTo>
                        <a:pt x="3887" y="2983"/>
                        <a:pt x="3731" y="2973"/>
                        <a:pt x="3705" y="3008"/>
                      </a:cubicBezTo>
                      <a:cubicBezTo>
                        <a:pt x="3679" y="3042"/>
                        <a:pt x="3808" y="3148"/>
                        <a:pt x="3788" y="3190"/>
                      </a:cubicBezTo>
                      <a:cubicBezTo>
                        <a:pt x="3769" y="3233"/>
                        <a:pt x="3641" y="3238"/>
                        <a:pt x="3592" y="3264"/>
                      </a:cubicBezTo>
                      <a:cubicBezTo>
                        <a:pt x="3543" y="3290"/>
                        <a:pt x="3510" y="3285"/>
                        <a:pt x="3493" y="3350"/>
                      </a:cubicBezTo>
                      <a:cubicBezTo>
                        <a:pt x="3477" y="3416"/>
                        <a:pt x="3484" y="3562"/>
                        <a:pt x="3493" y="3655"/>
                      </a:cubicBezTo>
                      <a:cubicBezTo>
                        <a:pt x="3503" y="3748"/>
                        <a:pt x="3531" y="3838"/>
                        <a:pt x="3556" y="3913"/>
                      </a:cubicBezTo>
                      <a:cubicBezTo>
                        <a:pt x="3580" y="3988"/>
                        <a:pt x="3611" y="4070"/>
                        <a:pt x="3641" y="4109"/>
                      </a:cubicBezTo>
                      <a:cubicBezTo>
                        <a:pt x="3670" y="4148"/>
                        <a:pt x="3703" y="4135"/>
                        <a:pt x="3731" y="4151"/>
                      </a:cubicBezTo>
                      <a:cubicBezTo>
                        <a:pt x="3759" y="4168"/>
                        <a:pt x="3785" y="4169"/>
                        <a:pt x="3810" y="4207"/>
                      </a:cubicBezTo>
                      <a:cubicBezTo>
                        <a:pt x="3834" y="4244"/>
                        <a:pt x="3878" y="4328"/>
                        <a:pt x="3875" y="4378"/>
                      </a:cubicBezTo>
                      <a:cubicBezTo>
                        <a:pt x="3872" y="4429"/>
                        <a:pt x="3816" y="4473"/>
                        <a:pt x="3788" y="4515"/>
                      </a:cubicBezTo>
                      <a:cubicBezTo>
                        <a:pt x="3760" y="4558"/>
                        <a:pt x="3792" y="4595"/>
                        <a:pt x="3705" y="4634"/>
                      </a:cubicBezTo>
                      <a:cubicBezTo>
                        <a:pt x="3618" y="4674"/>
                        <a:pt x="3394" y="4726"/>
                        <a:pt x="3272" y="4745"/>
                      </a:cubicBezTo>
                      <a:cubicBezTo>
                        <a:pt x="3151" y="4765"/>
                        <a:pt x="3053" y="4742"/>
                        <a:pt x="2972" y="4757"/>
                      </a:cubicBezTo>
                      <a:cubicBezTo>
                        <a:pt x="2892" y="4772"/>
                        <a:pt x="2866" y="4824"/>
                        <a:pt x="2794" y="4830"/>
                      </a:cubicBezTo>
                      <a:cubicBezTo>
                        <a:pt x="2722" y="4837"/>
                        <a:pt x="2599" y="4822"/>
                        <a:pt x="2535" y="4794"/>
                      </a:cubicBezTo>
                      <a:cubicBezTo>
                        <a:pt x="2471" y="4767"/>
                        <a:pt x="2438" y="4755"/>
                        <a:pt x="2412" y="4659"/>
                      </a:cubicBezTo>
                      <a:cubicBezTo>
                        <a:pt x="2386" y="4563"/>
                        <a:pt x="2374" y="4336"/>
                        <a:pt x="2376" y="4218"/>
                      </a:cubicBezTo>
                      <a:cubicBezTo>
                        <a:pt x="2378" y="4101"/>
                        <a:pt x="2432" y="4006"/>
                        <a:pt x="2425" y="3949"/>
                      </a:cubicBezTo>
                      <a:cubicBezTo>
                        <a:pt x="2419" y="3892"/>
                        <a:pt x="2373" y="3933"/>
                        <a:pt x="2338" y="3876"/>
                      </a:cubicBezTo>
                      <a:cubicBezTo>
                        <a:pt x="2304" y="3819"/>
                        <a:pt x="2252" y="3681"/>
                        <a:pt x="2219" y="3606"/>
                      </a:cubicBezTo>
                      <a:cubicBezTo>
                        <a:pt x="2186" y="3531"/>
                        <a:pt x="2201" y="3458"/>
                        <a:pt x="2142" y="3424"/>
                      </a:cubicBezTo>
                      <a:cubicBezTo>
                        <a:pt x="2083" y="3389"/>
                        <a:pt x="1962" y="3416"/>
                        <a:pt x="1863" y="3399"/>
                      </a:cubicBezTo>
                      <a:cubicBezTo>
                        <a:pt x="1765" y="3383"/>
                        <a:pt x="1658" y="3350"/>
                        <a:pt x="1552" y="3326"/>
                      </a:cubicBezTo>
                      <a:cubicBezTo>
                        <a:pt x="1445" y="3301"/>
                        <a:pt x="1293" y="3296"/>
                        <a:pt x="1221" y="3252"/>
                      </a:cubicBezTo>
                      <a:cubicBezTo>
                        <a:pt x="1149" y="3208"/>
                        <a:pt x="1142" y="3138"/>
                        <a:pt x="1123" y="3057"/>
                      </a:cubicBezTo>
                      <a:cubicBezTo>
                        <a:pt x="1103" y="2975"/>
                        <a:pt x="1113" y="2870"/>
                        <a:pt x="1098" y="2763"/>
                      </a:cubicBezTo>
                      <a:cubicBezTo>
                        <a:pt x="1083" y="2655"/>
                        <a:pt x="1072" y="2479"/>
                        <a:pt x="1033" y="2407"/>
                      </a:cubicBezTo>
                      <a:cubicBezTo>
                        <a:pt x="993" y="2335"/>
                        <a:pt x="939" y="2366"/>
                        <a:pt x="864" y="2334"/>
                      </a:cubicBezTo>
                      <a:cubicBezTo>
                        <a:pt x="789" y="2301"/>
                        <a:pt x="654" y="2252"/>
                        <a:pt x="579" y="2211"/>
                      </a:cubicBezTo>
                      <a:cubicBezTo>
                        <a:pt x="503" y="2170"/>
                        <a:pt x="438" y="2125"/>
                        <a:pt x="410" y="2089"/>
                      </a:cubicBezTo>
                      <a:cubicBezTo>
                        <a:pt x="382" y="2053"/>
                        <a:pt x="453" y="2011"/>
                        <a:pt x="410" y="1991"/>
                      </a:cubicBezTo>
                      <a:cubicBezTo>
                        <a:pt x="367" y="1971"/>
                        <a:pt x="220" y="1981"/>
                        <a:pt x="154" y="1966"/>
                      </a:cubicBezTo>
                      <a:cubicBezTo>
                        <a:pt x="89" y="1952"/>
                        <a:pt x="33" y="1949"/>
                        <a:pt x="17" y="1906"/>
                      </a:cubicBezTo>
                      <a:cubicBezTo>
                        <a:pt x="0" y="1864"/>
                        <a:pt x="50" y="1774"/>
                        <a:pt x="53" y="1710"/>
                      </a:cubicBezTo>
                      <a:cubicBezTo>
                        <a:pt x="56" y="1647"/>
                        <a:pt x="25" y="1586"/>
                        <a:pt x="41" y="1526"/>
                      </a:cubicBezTo>
                      <a:cubicBezTo>
                        <a:pt x="58" y="1465"/>
                        <a:pt x="122" y="1392"/>
                        <a:pt x="154" y="1343"/>
                      </a:cubicBezTo>
                      <a:cubicBezTo>
                        <a:pt x="187" y="1294"/>
                        <a:pt x="207" y="1257"/>
                        <a:pt x="238" y="1232"/>
                      </a:cubicBezTo>
                      <a:cubicBezTo>
                        <a:pt x="269" y="1208"/>
                        <a:pt x="322" y="1221"/>
                        <a:pt x="338" y="1196"/>
                      </a:cubicBezTo>
                      <a:cubicBezTo>
                        <a:pt x="354" y="1172"/>
                        <a:pt x="318" y="1103"/>
                        <a:pt x="338" y="1085"/>
                      </a:cubicBezTo>
                      <a:cubicBezTo>
                        <a:pt x="358" y="1067"/>
                        <a:pt x="433" y="1082"/>
                        <a:pt x="461" y="1084"/>
                      </a:cubicBezTo>
                      <a:cubicBezTo>
                        <a:pt x="489" y="1085"/>
                        <a:pt x="490" y="1120"/>
                        <a:pt x="508" y="1098"/>
                      </a:cubicBezTo>
                      <a:cubicBezTo>
                        <a:pt x="526" y="1077"/>
                        <a:pt x="536" y="979"/>
                        <a:pt x="569" y="951"/>
                      </a:cubicBezTo>
                      <a:cubicBezTo>
                        <a:pt x="602" y="924"/>
                        <a:pt x="664" y="943"/>
                        <a:pt x="707" y="927"/>
                      </a:cubicBezTo>
                      <a:cubicBezTo>
                        <a:pt x="749" y="911"/>
                        <a:pt x="774" y="870"/>
                        <a:pt x="828" y="854"/>
                      </a:cubicBezTo>
                      <a:cubicBezTo>
                        <a:pt x="882" y="837"/>
                        <a:pt x="1003" y="901"/>
                        <a:pt x="1033" y="829"/>
                      </a:cubicBezTo>
                      <a:cubicBezTo>
                        <a:pt x="1062" y="757"/>
                        <a:pt x="1003" y="508"/>
                        <a:pt x="1003" y="426"/>
                      </a:cubicBezTo>
                      <a:cubicBezTo>
                        <a:pt x="1003" y="344"/>
                        <a:pt x="1011" y="354"/>
                        <a:pt x="1036" y="340"/>
                      </a:cubicBezTo>
                      <a:cubicBezTo>
                        <a:pt x="1060" y="325"/>
                        <a:pt x="1106" y="336"/>
                        <a:pt x="1147" y="340"/>
                      </a:cubicBezTo>
                      <a:cubicBezTo>
                        <a:pt x="1188" y="343"/>
                        <a:pt x="1262" y="389"/>
                        <a:pt x="1282" y="364"/>
                      </a:cubicBezTo>
                      <a:cubicBezTo>
                        <a:pt x="1301" y="340"/>
                        <a:pt x="1269" y="232"/>
                        <a:pt x="1270" y="193"/>
                      </a:cubicBezTo>
                      <a:cubicBezTo>
                        <a:pt x="1272" y="154"/>
                        <a:pt x="1264" y="137"/>
                        <a:pt x="1295" y="131"/>
                      </a:cubicBezTo>
                      <a:cubicBezTo>
                        <a:pt x="1326" y="124"/>
                        <a:pt x="1434" y="171"/>
                        <a:pt x="1454" y="155"/>
                      </a:cubicBezTo>
                      <a:cubicBezTo>
                        <a:pt x="1473" y="139"/>
                        <a:pt x="1383" y="56"/>
                        <a:pt x="1418" y="33"/>
                      </a:cubicBezTo>
                      <a:cubicBezTo>
                        <a:pt x="1452" y="10"/>
                        <a:pt x="1621" y="0"/>
                        <a:pt x="1663" y="21"/>
                      </a:cubicBezTo>
                      <a:cubicBezTo>
                        <a:pt x="1706" y="43"/>
                        <a:pt x="1631" y="114"/>
                        <a:pt x="1675" y="155"/>
                      </a:cubicBezTo>
                      <a:cubicBezTo>
                        <a:pt x="1719" y="196"/>
                        <a:pt x="1862" y="232"/>
                        <a:pt x="1934" y="266"/>
                      </a:cubicBezTo>
                      <a:cubicBezTo>
                        <a:pt x="2006" y="300"/>
                        <a:pt x="2081" y="322"/>
                        <a:pt x="2106" y="364"/>
                      </a:cubicBezTo>
                      <a:cubicBezTo>
                        <a:pt x="2130" y="406"/>
                        <a:pt x="2062" y="477"/>
                        <a:pt x="2081" y="522"/>
                      </a:cubicBezTo>
                      <a:cubicBezTo>
                        <a:pt x="2101" y="568"/>
                        <a:pt x="2184" y="581"/>
                        <a:pt x="2219" y="633"/>
                      </a:cubicBezTo>
                      <a:cubicBezTo>
                        <a:pt x="2253" y="685"/>
                        <a:pt x="2270" y="782"/>
                        <a:pt x="2289" y="841"/>
                      </a:cubicBezTo>
                      <a:cubicBezTo>
                        <a:pt x="2309" y="899"/>
                        <a:pt x="2284" y="955"/>
                        <a:pt x="2338" y="987"/>
                      </a:cubicBezTo>
                      <a:cubicBezTo>
                        <a:pt x="2392" y="1020"/>
                        <a:pt x="2546" y="994"/>
                        <a:pt x="2615" y="1036"/>
                      </a:cubicBezTo>
                      <a:cubicBezTo>
                        <a:pt x="2684" y="1079"/>
                        <a:pt x="2663" y="1115"/>
                        <a:pt x="2707" y="1196"/>
                      </a:cubicBezTo>
                    </a:path>
                  </a:pathLst>
                </a:custGeom>
                <a:solidFill>
                  <a:schemeClr val="bg1">
                    <a:lumMod val="40000"/>
                    <a:lumOff val="60000"/>
                  </a:schemeClr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  <p:sp>
              <p:nvSpPr>
                <p:cNvPr id="88" name="Freeform 52"/>
                <p:cNvSpPr>
                  <a:spLocks/>
                </p:cNvSpPr>
                <p:nvPr/>
              </p:nvSpPr>
              <p:spPr bwMode="auto">
                <a:xfrm>
                  <a:off x="4321" y="2701"/>
                  <a:ext cx="521" cy="581"/>
                </a:xfrm>
                <a:custGeom>
                  <a:avLst/>
                  <a:gdLst>
                    <a:gd name="T0" fmla="*/ 343 w 521"/>
                    <a:gd name="T1" fmla="*/ 185 h 581"/>
                    <a:gd name="T2" fmla="*/ 357 w 521"/>
                    <a:gd name="T3" fmla="*/ 204 h 581"/>
                    <a:gd name="T4" fmla="*/ 405 w 521"/>
                    <a:gd name="T5" fmla="*/ 194 h 581"/>
                    <a:gd name="T6" fmla="*/ 445 w 521"/>
                    <a:gd name="T7" fmla="*/ 171 h 581"/>
                    <a:gd name="T8" fmla="*/ 467 w 521"/>
                    <a:gd name="T9" fmla="*/ 204 h 581"/>
                    <a:gd name="T10" fmla="*/ 461 w 521"/>
                    <a:gd name="T11" fmla="*/ 211 h 581"/>
                    <a:gd name="T12" fmla="*/ 455 w 521"/>
                    <a:gd name="T13" fmla="*/ 238 h 581"/>
                    <a:gd name="T14" fmla="*/ 455 w 521"/>
                    <a:gd name="T15" fmla="*/ 259 h 581"/>
                    <a:gd name="T16" fmla="*/ 473 w 521"/>
                    <a:gd name="T17" fmla="*/ 279 h 581"/>
                    <a:gd name="T18" fmla="*/ 505 w 521"/>
                    <a:gd name="T19" fmla="*/ 330 h 581"/>
                    <a:gd name="T20" fmla="*/ 518 w 521"/>
                    <a:gd name="T21" fmla="*/ 356 h 581"/>
                    <a:gd name="T22" fmla="*/ 502 w 521"/>
                    <a:gd name="T23" fmla="*/ 392 h 581"/>
                    <a:gd name="T24" fmla="*/ 489 w 521"/>
                    <a:gd name="T25" fmla="*/ 377 h 581"/>
                    <a:gd name="T26" fmla="*/ 474 w 521"/>
                    <a:gd name="T27" fmla="*/ 358 h 581"/>
                    <a:gd name="T28" fmla="*/ 455 w 521"/>
                    <a:gd name="T29" fmla="*/ 383 h 581"/>
                    <a:gd name="T30" fmla="*/ 419 w 521"/>
                    <a:gd name="T31" fmla="*/ 402 h 581"/>
                    <a:gd name="T32" fmla="*/ 427 w 521"/>
                    <a:gd name="T33" fmla="*/ 470 h 581"/>
                    <a:gd name="T34" fmla="*/ 448 w 521"/>
                    <a:gd name="T35" fmla="*/ 499 h 581"/>
                    <a:gd name="T36" fmla="*/ 465 w 521"/>
                    <a:gd name="T37" fmla="*/ 526 h 581"/>
                    <a:gd name="T38" fmla="*/ 445 w 521"/>
                    <a:gd name="T39" fmla="*/ 557 h 581"/>
                    <a:gd name="T40" fmla="*/ 357 w 521"/>
                    <a:gd name="T41" fmla="*/ 571 h 581"/>
                    <a:gd name="T42" fmla="*/ 304 w 521"/>
                    <a:gd name="T43" fmla="*/ 576 h 581"/>
                    <a:gd name="T44" fmla="*/ 285 w 521"/>
                    <a:gd name="T45" fmla="*/ 507 h 581"/>
                    <a:gd name="T46" fmla="*/ 281 w 521"/>
                    <a:gd name="T47" fmla="*/ 466 h 581"/>
                    <a:gd name="T48" fmla="*/ 257 w 521"/>
                    <a:gd name="T49" fmla="*/ 411 h 581"/>
                    <a:gd name="T50" fmla="*/ 186 w 521"/>
                    <a:gd name="T51" fmla="*/ 400 h 581"/>
                    <a:gd name="T52" fmla="*/ 135 w 521"/>
                    <a:gd name="T53" fmla="*/ 367 h 581"/>
                    <a:gd name="T54" fmla="*/ 124 w 521"/>
                    <a:gd name="T55" fmla="*/ 289 h 581"/>
                    <a:gd name="T56" fmla="*/ 70 w 521"/>
                    <a:gd name="T57" fmla="*/ 266 h 581"/>
                    <a:gd name="T58" fmla="*/ 49 w 521"/>
                    <a:gd name="T59" fmla="*/ 239 h 581"/>
                    <a:gd name="T60" fmla="*/ 2 w 521"/>
                    <a:gd name="T61" fmla="*/ 229 h 581"/>
                    <a:gd name="T62" fmla="*/ 5 w 521"/>
                    <a:gd name="T63" fmla="*/ 184 h 581"/>
                    <a:gd name="T64" fmla="*/ 29 w 521"/>
                    <a:gd name="T65" fmla="*/ 148 h 581"/>
                    <a:gd name="T66" fmla="*/ 41 w 521"/>
                    <a:gd name="T67" fmla="*/ 131 h 581"/>
                    <a:gd name="T68" fmla="*/ 61 w 521"/>
                    <a:gd name="T69" fmla="*/ 132 h 581"/>
                    <a:gd name="T70" fmla="*/ 85 w 521"/>
                    <a:gd name="T71" fmla="*/ 112 h 581"/>
                    <a:gd name="T72" fmla="*/ 124 w 521"/>
                    <a:gd name="T73" fmla="*/ 100 h 581"/>
                    <a:gd name="T74" fmla="*/ 124 w 521"/>
                    <a:gd name="T75" fmla="*/ 41 h 581"/>
                    <a:gd name="T76" fmla="*/ 154 w 521"/>
                    <a:gd name="T77" fmla="*/ 44 h 581"/>
                    <a:gd name="T78" fmla="*/ 156 w 521"/>
                    <a:gd name="T79" fmla="*/ 16 h 581"/>
                    <a:gd name="T80" fmla="*/ 170 w 521"/>
                    <a:gd name="T81" fmla="*/ 4 h 581"/>
                    <a:gd name="T82" fmla="*/ 201 w 521"/>
                    <a:gd name="T83" fmla="*/ 19 h 581"/>
                    <a:gd name="T84" fmla="*/ 253 w 521"/>
                    <a:gd name="T85" fmla="*/ 44 h 581"/>
                    <a:gd name="T86" fmla="*/ 266 w 521"/>
                    <a:gd name="T87" fmla="*/ 76 h 581"/>
                    <a:gd name="T88" fmla="*/ 281 w 521"/>
                    <a:gd name="T89" fmla="*/ 119 h 581"/>
                    <a:gd name="T90" fmla="*/ 325 w 521"/>
                    <a:gd name="T91" fmla="*/ 144 h 58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1"/>
                    <a:gd name="T139" fmla="*/ 0 h 581"/>
                    <a:gd name="T140" fmla="*/ 521 w 521"/>
                    <a:gd name="T141" fmla="*/ 581 h 58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1" h="581">
                      <a:moveTo>
                        <a:pt x="325" y="144"/>
                      </a:moveTo>
                      <a:cubicBezTo>
                        <a:pt x="330" y="154"/>
                        <a:pt x="338" y="176"/>
                        <a:pt x="343" y="185"/>
                      </a:cubicBezTo>
                      <a:cubicBezTo>
                        <a:pt x="347" y="193"/>
                        <a:pt x="350" y="193"/>
                        <a:pt x="352" y="196"/>
                      </a:cubicBezTo>
                      <a:cubicBezTo>
                        <a:pt x="354" y="199"/>
                        <a:pt x="352" y="203"/>
                        <a:pt x="357" y="204"/>
                      </a:cubicBezTo>
                      <a:cubicBezTo>
                        <a:pt x="362" y="206"/>
                        <a:pt x="373" y="206"/>
                        <a:pt x="381" y="204"/>
                      </a:cubicBezTo>
                      <a:cubicBezTo>
                        <a:pt x="389" y="202"/>
                        <a:pt x="397" y="197"/>
                        <a:pt x="405" y="194"/>
                      </a:cubicBezTo>
                      <a:cubicBezTo>
                        <a:pt x="413" y="191"/>
                        <a:pt x="421" y="187"/>
                        <a:pt x="428" y="184"/>
                      </a:cubicBezTo>
                      <a:cubicBezTo>
                        <a:pt x="435" y="180"/>
                        <a:pt x="441" y="171"/>
                        <a:pt x="445" y="171"/>
                      </a:cubicBezTo>
                      <a:cubicBezTo>
                        <a:pt x="450" y="171"/>
                        <a:pt x="451" y="178"/>
                        <a:pt x="455" y="184"/>
                      </a:cubicBezTo>
                      <a:cubicBezTo>
                        <a:pt x="458" y="189"/>
                        <a:pt x="465" y="200"/>
                        <a:pt x="467" y="204"/>
                      </a:cubicBezTo>
                      <a:cubicBezTo>
                        <a:pt x="468" y="208"/>
                        <a:pt x="465" y="206"/>
                        <a:pt x="463" y="207"/>
                      </a:cubicBezTo>
                      <a:cubicBezTo>
                        <a:pt x="463" y="208"/>
                        <a:pt x="462" y="209"/>
                        <a:pt x="461" y="211"/>
                      </a:cubicBezTo>
                      <a:cubicBezTo>
                        <a:pt x="460" y="214"/>
                        <a:pt x="459" y="219"/>
                        <a:pt x="458" y="223"/>
                      </a:cubicBezTo>
                      <a:cubicBezTo>
                        <a:pt x="457" y="228"/>
                        <a:pt x="455" y="233"/>
                        <a:pt x="455" y="238"/>
                      </a:cubicBezTo>
                      <a:cubicBezTo>
                        <a:pt x="454" y="242"/>
                        <a:pt x="456" y="247"/>
                        <a:pt x="456" y="251"/>
                      </a:cubicBezTo>
                      <a:cubicBezTo>
                        <a:pt x="456" y="254"/>
                        <a:pt x="452" y="256"/>
                        <a:pt x="455" y="259"/>
                      </a:cubicBezTo>
                      <a:cubicBezTo>
                        <a:pt x="458" y="261"/>
                        <a:pt x="471" y="265"/>
                        <a:pt x="474" y="269"/>
                      </a:cubicBezTo>
                      <a:cubicBezTo>
                        <a:pt x="477" y="272"/>
                        <a:pt x="473" y="276"/>
                        <a:pt x="473" y="279"/>
                      </a:cubicBezTo>
                      <a:cubicBezTo>
                        <a:pt x="473" y="283"/>
                        <a:pt x="469" y="281"/>
                        <a:pt x="474" y="289"/>
                      </a:cubicBezTo>
                      <a:cubicBezTo>
                        <a:pt x="479" y="298"/>
                        <a:pt x="499" y="323"/>
                        <a:pt x="505" y="330"/>
                      </a:cubicBezTo>
                      <a:cubicBezTo>
                        <a:pt x="511" y="338"/>
                        <a:pt x="508" y="331"/>
                        <a:pt x="511" y="335"/>
                      </a:cubicBezTo>
                      <a:cubicBezTo>
                        <a:pt x="513" y="339"/>
                        <a:pt x="517" y="348"/>
                        <a:pt x="518" y="356"/>
                      </a:cubicBezTo>
                      <a:cubicBezTo>
                        <a:pt x="520" y="363"/>
                        <a:pt x="521" y="373"/>
                        <a:pt x="518" y="379"/>
                      </a:cubicBezTo>
                      <a:cubicBezTo>
                        <a:pt x="516" y="385"/>
                        <a:pt x="508" y="390"/>
                        <a:pt x="502" y="392"/>
                      </a:cubicBezTo>
                      <a:cubicBezTo>
                        <a:pt x="496" y="394"/>
                        <a:pt x="486" y="393"/>
                        <a:pt x="484" y="391"/>
                      </a:cubicBezTo>
                      <a:cubicBezTo>
                        <a:pt x="482" y="389"/>
                        <a:pt x="488" y="382"/>
                        <a:pt x="489" y="377"/>
                      </a:cubicBezTo>
                      <a:cubicBezTo>
                        <a:pt x="490" y="373"/>
                        <a:pt x="493" y="365"/>
                        <a:pt x="490" y="362"/>
                      </a:cubicBezTo>
                      <a:cubicBezTo>
                        <a:pt x="488" y="359"/>
                        <a:pt x="482" y="358"/>
                        <a:pt x="474" y="358"/>
                      </a:cubicBezTo>
                      <a:cubicBezTo>
                        <a:pt x="467" y="358"/>
                        <a:pt x="448" y="357"/>
                        <a:pt x="445" y="361"/>
                      </a:cubicBezTo>
                      <a:cubicBezTo>
                        <a:pt x="442" y="366"/>
                        <a:pt x="457" y="378"/>
                        <a:pt x="455" y="383"/>
                      </a:cubicBezTo>
                      <a:cubicBezTo>
                        <a:pt x="453" y="388"/>
                        <a:pt x="437" y="389"/>
                        <a:pt x="431" y="392"/>
                      </a:cubicBezTo>
                      <a:cubicBezTo>
                        <a:pt x="425" y="395"/>
                        <a:pt x="421" y="395"/>
                        <a:pt x="419" y="402"/>
                      </a:cubicBezTo>
                      <a:cubicBezTo>
                        <a:pt x="417" y="410"/>
                        <a:pt x="418" y="428"/>
                        <a:pt x="419" y="439"/>
                      </a:cubicBezTo>
                      <a:cubicBezTo>
                        <a:pt x="421" y="450"/>
                        <a:pt x="424" y="461"/>
                        <a:pt x="427" y="470"/>
                      </a:cubicBezTo>
                      <a:cubicBezTo>
                        <a:pt x="430" y="479"/>
                        <a:pt x="434" y="489"/>
                        <a:pt x="437" y="494"/>
                      </a:cubicBezTo>
                      <a:cubicBezTo>
                        <a:pt x="441" y="498"/>
                        <a:pt x="445" y="497"/>
                        <a:pt x="448" y="499"/>
                      </a:cubicBezTo>
                      <a:cubicBezTo>
                        <a:pt x="451" y="501"/>
                        <a:pt x="454" y="501"/>
                        <a:pt x="457" y="505"/>
                      </a:cubicBezTo>
                      <a:cubicBezTo>
                        <a:pt x="460" y="510"/>
                        <a:pt x="466" y="520"/>
                        <a:pt x="465" y="526"/>
                      </a:cubicBezTo>
                      <a:cubicBezTo>
                        <a:pt x="465" y="532"/>
                        <a:pt x="458" y="537"/>
                        <a:pt x="455" y="542"/>
                      </a:cubicBezTo>
                      <a:cubicBezTo>
                        <a:pt x="451" y="547"/>
                        <a:pt x="455" y="552"/>
                        <a:pt x="445" y="557"/>
                      </a:cubicBezTo>
                      <a:cubicBezTo>
                        <a:pt x="434" y="561"/>
                        <a:pt x="408" y="568"/>
                        <a:pt x="393" y="570"/>
                      </a:cubicBezTo>
                      <a:cubicBezTo>
                        <a:pt x="378" y="572"/>
                        <a:pt x="367" y="570"/>
                        <a:pt x="357" y="571"/>
                      </a:cubicBezTo>
                      <a:cubicBezTo>
                        <a:pt x="347" y="573"/>
                        <a:pt x="344" y="579"/>
                        <a:pt x="336" y="580"/>
                      </a:cubicBezTo>
                      <a:cubicBezTo>
                        <a:pt x="327" y="581"/>
                        <a:pt x="312" y="579"/>
                        <a:pt x="304" y="576"/>
                      </a:cubicBezTo>
                      <a:cubicBezTo>
                        <a:pt x="297" y="573"/>
                        <a:pt x="293" y="571"/>
                        <a:pt x="290" y="560"/>
                      </a:cubicBezTo>
                      <a:cubicBezTo>
                        <a:pt x="287" y="548"/>
                        <a:pt x="285" y="521"/>
                        <a:pt x="285" y="507"/>
                      </a:cubicBezTo>
                      <a:cubicBezTo>
                        <a:pt x="286" y="493"/>
                        <a:pt x="292" y="481"/>
                        <a:pt x="291" y="474"/>
                      </a:cubicBezTo>
                      <a:cubicBezTo>
                        <a:pt x="290" y="468"/>
                        <a:pt x="285" y="472"/>
                        <a:pt x="281" y="466"/>
                      </a:cubicBezTo>
                      <a:cubicBezTo>
                        <a:pt x="277" y="459"/>
                        <a:pt x="270" y="442"/>
                        <a:pt x="266" y="433"/>
                      </a:cubicBezTo>
                      <a:cubicBezTo>
                        <a:pt x="263" y="424"/>
                        <a:pt x="264" y="415"/>
                        <a:pt x="257" y="411"/>
                      </a:cubicBezTo>
                      <a:cubicBezTo>
                        <a:pt x="250" y="407"/>
                        <a:pt x="236" y="410"/>
                        <a:pt x="224" y="408"/>
                      </a:cubicBezTo>
                      <a:cubicBezTo>
                        <a:pt x="212" y="406"/>
                        <a:pt x="199" y="402"/>
                        <a:pt x="186" y="400"/>
                      </a:cubicBezTo>
                      <a:cubicBezTo>
                        <a:pt x="174" y="397"/>
                        <a:pt x="155" y="396"/>
                        <a:pt x="147" y="391"/>
                      </a:cubicBezTo>
                      <a:cubicBezTo>
                        <a:pt x="138" y="385"/>
                        <a:pt x="137" y="377"/>
                        <a:pt x="135" y="367"/>
                      </a:cubicBezTo>
                      <a:cubicBezTo>
                        <a:pt x="133" y="357"/>
                        <a:pt x="134" y="345"/>
                        <a:pt x="132" y="332"/>
                      </a:cubicBezTo>
                      <a:cubicBezTo>
                        <a:pt x="130" y="319"/>
                        <a:pt x="129" y="298"/>
                        <a:pt x="124" y="289"/>
                      </a:cubicBezTo>
                      <a:cubicBezTo>
                        <a:pt x="119" y="281"/>
                        <a:pt x="113" y="284"/>
                        <a:pt x="104" y="281"/>
                      </a:cubicBezTo>
                      <a:cubicBezTo>
                        <a:pt x="95" y="277"/>
                        <a:pt x="79" y="271"/>
                        <a:pt x="70" y="266"/>
                      </a:cubicBezTo>
                      <a:cubicBezTo>
                        <a:pt x="60" y="261"/>
                        <a:pt x="53" y="255"/>
                        <a:pt x="49" y="251"/>
                      </a:cubicBezTo>
                      <a:cubicBezTo>
                        <a:pt x="46" y="247"/>
                        <a:pt x="54" y="242"/>
                        <a:pt x="49" y="239"/>
                      </a:cubicBezTo>
                      <a:cubicBezTo>
                        <a:pt x="44" y="237"/>
                        <a:pt x="27" y="238"/>
                        <a:pt x="19" y="236"/>
                      </a:cubicBezTo>
                      <a:cubicBezTo>
                        <a:pt x="11" y="235"/>
                        <a:pt x="4" y="234"/>
                        <a:pt x="2" y="229"/>
                      </a:cubicBezTo>
                      <a:cubicBezTo>
                        <a:pt x="0" y="224"/>
                        <a:pt x="6" y="213"/>
                        <a:pt x="6" y="206"/>
                      </a:cubicBezTo>
                      <a:cubicBezTo>
                        <a:pt x="7" y="198"/>
                        <a:pt x="3" y="191"/>
                        <a:pt x="5" y="184"/>
                      </a:cubicBezTo>
                      <a:cubicBezTo>
                        <a:pt x="7" y="176"/>
                        <a:pt x="15" y="167"/>
                        <a:pt x="19" y="162"/>
                      </a:cubicBezTo>
                      <a:cubicBezTo>
                        <a:pt x="23" y="156"/>
                        <a:pt x="25" y="151"/>
                        <a:pt x="29" y="148"/>
                      </a:cubicBezTo>
                      <a:cubicBezTo>
                        <a:pt x="32" y="145"/>
                        <a:pt x="39" y="147"/>
                        <a:pt x="41" y="144"/>
                      </a:cubicBezTo>
                      <a:cubicBezTo>
                        <a:pt x="43" y="141"/>
                        <a:pt x="38" y="133"/>
                        <a:pt x="41" y="131"/>
                      </a:cubicBezTo>
                      <a:cubicBezTo>
                        <a:pt x="43" y="128"/>
                        <a:pt x="52" y="130"/>
                        <a:pt x="55" y="131"/>
                      </a:cubicBezTo>
                      <a:cubicBezTo>
                        <a:pt x="59" y="131"/>
                        <a:pt x="59" y="135"/>
                        <a:pt x="61" y="132"/>
                      </a:cubicBezTo>
                      <a:cubicBezTo>
                        <a:pt x="63" y="130"/>
                        <a:pt x="64" y="118"/>
                        <a:pt x="68" y="115"/>
                      </a:cubicBezTo>
                      <a:cubicBezTo>
                        <a:pt x="72" y="111"/>
                        <a:pt x="80" y="114"/>
                        <a:pt x="85" y="112"/>
                      </a:cubicBezTo>
                      <a:cubicBezTo>
                        <a:pt x="90" y="110"/>
                        <a:pt x="93" y="105"/>
                        <a:pt x="100" y="103"/>
                      </a:cubicBezTo>
                      <a:cubicBezTo>
                        <a:pt x="106" y="101"/>
                        <a:pt x="121" y="109"/>
                        <a:pt x="124" y="100"/>
                      </a:cubicBezTo>
                      <a:cubicBezTo>
                        <a:pt x="128" y="91"/>
                        <a:pt x="121" y="61"/>
                        <a:pt x="121" y="52"/>
                      </a:cubicBezTo>
                      <a:cubicBezTo>
                        <a:pt x="121" y="42"/>
                        <a:pt x="121" y="43"/>
                        <a:pt x="124" y="41"/>
                      </a:cubicBezTo>
                      <a:cubicBezTo>
                        <a:pt x="127" y="39"/>
                        <a:pt x="133" y="41"/>
                        <a:pt x="138" y="41"/>
                      </a:cubicBezTo>
                      <a:cubicBezTo>
                        <a:pt x="143" y="42"/>
                        <a:pt x="152" y="47"/>
                        <a:pt x="154" y="44"/>
                      </a:cubicBezTo>
                      <a:cubicBezTo>
                        <a:pt x="156" y="41"/>
                        <a:pt x="152" y="28"/>
                        <a:pt x="153" y="24"/>
                      </a:cubicBezTo>
                      <a:cubicBezTo>
                        <a:pt x="153" y="19"/>
                        <a:pt x="152" y="17"/>
                        <a:pt x="156" y="16"/>
                      </a:cubicBezTo>
                      <a:cubicBezTo>
                        <a:pt x="159" y="15"/>
                        <a:pt x="172" y="21"/>
                        <a:pt x="175" y="19"/>
                      </a:cubicBezTo>
                      <a:cubicBezTo>
                        <a:pt x="177" y="17"/>
                        <a:pt x="166" y="7"/>
                        <a:pt x="170" y="4"/>
                      </a:cubicBezTo>
                      <a:cubicBezTo>
                        <a:pt x="174" y="2"/>
                        <a:pt x="195" y="0"/>
                        <a:pt x="200" y="3"/>
                      </a:cubicBezTo>
                      <a:cubicBezTo>
                        <a:pt x="205" y="6"/>
                        <a:pt x="196" y="14"/>
                        <a:pt x="201" y="19"/>
                      </a:cubicBezTo>
                      <a:cubicBezTo>
                        <a:pt x="206" y="24"/>
                        <a:pt x="224" y="28"/>
                        <a:pt x="232" y="32"/>
                      </a:cubicBezTo>
                      <a:cubicBezTo>
                        <a:pt x="241" y="36"/>
                        <a:pt x="250" y="39"/>
                        <a:pt x="253" y="44"/>
                      </a:cubicBezTo>
                      <a:cubicBezTo>
                        <a:pt x="256" y="49"/>
                        <a:pt x="248" y="58"/>
                        <a:pt x="250" y="63"/>
                      </a:cubicBezTo>
                      <a:cubicBezTo>
                        <a:pt x="252" y="69"/>
                        <a:pt x="262" y="70"/>
                        <a:pt x="266" y="76"/>
                      </a:cubicBezTo>
                      <a:cubicBezTo>
                        <a:pt x="271" y="83"/>
                        <a:pt x="273" y="94"/>
                        <a:pt x="275" y="101"/>
                      </a:cubicBezTo>
                      <a:cubicBezTo>
                        <a:pt x="277" y="108"/>
                        <a:pt x="274" y="115"/>
                        <a:pt x="281" y="119"/>
                      </a:cubicBezTo>
                      <a:cubicBezTo>
                        <a:pt x="287" y="123"/>
                        <a:pt x="306" y="120"/>
                        <a:pt x="314" y="125"/>
                      </a:cubicBezTo>
                      <a:cubicBezTo>
                        <a:pt x="322" y="130"/>
                        <a:pt x="320" y="134"/>
                        <a:pt x="325" y="144"/>
                      </a:cubicBezTo>
                    </a:path>
                  </a:pathLst>
                </a:custGeom>
                <a:noFill/>
                <a:ln w="6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</p:grpSp>
          <p:grpSp>
            <p:nvGrpSpPr>
              <p:cNvPr id="73" name="Group 56"/>
              <p:cNvGrpSpPr>
                <a:grpSpLocks/>
              </p:cNvGrpSpPr>
              <p:nvPr/>
            </p:nvGrpSpPr>
            <p:grpSpPr bwMode="auto">
              <a:xfrm>
                <a:off x="4517" y="2510"/>
                <a:ext cx="315" cy="415"/>
                <a:chOff x="4517" y="2510"/>
                <a:chExt cx="315" cy="415"/>
              </a:xfrm>
            </p:grpSpPr>
            <p:sp>
              <p:nvSpPr>
                <p:cNvPr id="85" name="Freeform 54"/>
                <p:cNvSpPr>
                  <a:spLocks/>
                </p:cNvSpPr>
                <p:nvPr/>
              </p:nvSpPr>
              <p:spPr bwMode="auto">
                <a:xfrm>
                  <a:off x="4517" y="2510"/>
                  <a:ext cx="315" cy="415"/>
                </a:xfrm>
                <a:custGeom>
                  <a:avLst/>
                  <a:gdLst>
                    <a:gd name="T0" fmla="*/ 0 w 2623"/>
                    <a:gd name="T1" fmla="*/ 0 h 3460"/>
                    <a:gd name="T2" fmla="*/ 0 w 2623"/>
                    <a:gd name="T3" fmla="*/ 0 h 3460"/>
                    <a:gd name="T4" fmla="*/ 0 w 2623"/>
                    <a:gd name="T5" fmla="*/ 0 h 3460"/>
                    <a:gd name="T6" fmla="*/ 0 w 2623"/>
                    <a:gd name="T7" fmla="*/ 0 h 3460"/>
                    <a:gd name="T8" fmla="*/ 0 w 2623"/>
                    <a:gd name="T9" fmla="*/ 0 h 3460"/>
                    <a:gd name="T10" fmla="*/ 0 w 2623"/>
                    <a:gd name="T11" fmla="*/ 0 h 3460"/>
                    <a:gd name="T12" fmla="*/ 0 w 2623"/>
                    <a:gd name="T13" fmla="*/ 0 h 3460"/>
                    <a:gd name="T14" fmla="*/ 0 w 2623"/>
                    <a:gd name="T15" fmla="*/ 0 h 3460"/>
                    <a:gd name="T16" fmla="*/ 0 w 2623"/>
                    <a:gd name="T17" fmla="*/ 0 h 3460"/>
                    <a:gd name="T18" fmla="*/ 0 w 2623"/>
                    <a:gd name="T19" fmla="*/ 0 h 3460"/>
                    <a:gd name="T20" fmla="*/ 0 w 2623"/>
                    <a:gd name="T21" fmla="*/ 0 h 3460"/>
                    <a:gd name="T22" fmla="*/ 0 w 2623"/>
                    <a:gd name="T23" fmla="*/ 0 h 3460"/>
                    <a:gd name="T24" fmla="*/ 0 w 2623"/>
                    <a:gd name="T25" fmla="*/ 0 h 3460"/>
                    <a:gd name="T26" fmla="*/ 0 w 2623"/>
                    <a:gd name="T27" fmla="*/ 0 h 3460"/>
                    <a:gd name="T28" fmla="*/ 0 w 2623"/>
                    <a:gd name="T29" fmla="*/ 0 h 3460"/>
                    <a:gd name="T30" fmla="*/ 0 w 2623"/>
                    <a:gd name="T31" fmla="*/ 0 h 3460"/>
                    <a:gd name="T32" fmla="*/ 0 w 2623"/>
                    <a:gd name="T33" fmla="*/ 0 h 3460"/>
                    <a:gd name="T34" fmla="*/ 0 w 2623"/>
                    <a:gd name="T35" fmla="*/ 0 h 3460"/>
                    <a:gd name="T36" fmla="*/ 0 w 2623"/>
                    <a:gd name="T37" fmla="*/ 0 h 3460"/>
                    <a:gd name="T38" fmla="*/ 0 w 2623"/>
                    <a:gd name="T39" fmla="*/ 0 h 3460"/>
                    <a:gd name="T40" fmla="*/ 0 w 2623"/>
                    <a:gd name="T41" fmla="*/ 0 h 3460"/>
                    <a:gd name="T42" fmla="*/ 0 w 2623"/>
                    <a:gd name="T43" fmla="*/ 0 h 3460"/>
                    <a:gd name="T44" fmla="*/ 0 w 2623"/>
                    <a:gd name="T45" fmla="*/ 0 h 3460"/>
                    <a:gd name="T46" fmla="*/ 0 w 2623"/>
                    <a:gd name="T47" fmla="*/ 0 h 3460"/>
                    <a:gd name="T48" fmla="*/ 0 w 2623"/>
                    <a:gd name="T49" fmla="*/ 0 h 3460"/>
                    <a:gd name="T50" fmla="*/ 0 w 2623"/>
                    <a:gd name="T51" fmla="*/ 0 h 3460"/>
                    <a:gd name="T52" fmla="*/ 0 w 2623"/>
                    <a:gd name="T53" fmla="*/ 0 h 3460"/>
                    <a:gd name="T54" fmla="*/ 0 w 2623"/>
                    <a:gd name="T55" fmla="*/ 0 h 3460"/>
                    <a:gd name="T56" fmla="*/ 0 w 2623"/>
                    <a:gd name="T57" fmla="*/ 0 h 3460"/>
                    <a:gd name="T58" fmla="*/ 0 w 2623"/>
                    <a:gd name="T59" fmla="*/ 0 h 3460"/>
                    <a:gd name="T60" fmla="*/ 0 w 2623"/>
                    <a:gd name="T61" fmla="*/ 0 h 3460"/>
                    <a:gd name="T62" fmla="*/ 0 w 2623"/>
                    <a:gd name="T63" fmla="*/ 0 h 3460"/>
                    <a:gd name="T64" fmla="*/ 0 w 2623"/>
                    <a:gd name="T65" fmla="*/ 0 h 3460"/>
                    <a:gd name="T66" fmla="*/ 0 w 2623"/>
                    <a:gd name="T67" fmla="*/ 0 h 3460"/>
                    <a:gd name="T68" fmla="*/ 0 w 2623"/>
                    <a:gd name="T69" fmla="*/ 0 h 3460"/>
                    <a:gd name="T70" fmla="*/ 0 w 2623"/>
                    <a:gd name="T71" fmla="*/ 0 h 3460"/>
                    <a:gd name="T72" fmla="*/ 0 w 2623"/>
                    <a:gd name="T73" fmla="*/ 0 h 3460"/>
                    <a:gd name="T74" fmla="*/ 0 w 2623"/>
                    <a:gd name="T75" fmla="*/ 0 h 3460"/>
                    <a:gd name="T76" fmla="*/ 0 w 2623"/>
                    <a:gd name="T77" fmla="*/ 0 h 346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23"/>
                    <a:gd name="T118" fmla="*/ 0 h 3460"/>
                    <a:gd name="T119" fmla="*/ 2623 w 2623"/>
                    <a:gd name="T120" fmla="*/ 3460 h 346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23" h="3460">
                      <a:moveTo>
                        <a:pt x="2549" y="3126"/>
                      </a:moveTo>
                      <a:cubicBezTo>
                        <a:pt x="2543" y="3080"/>
                        <a:pt x="2546" y="3056"/>
                        <a:pt x="2554" y="3031"/>
                      </a:cubicBezTo>
                      <a:cubicBezTo>
                        <a:pt x="2563" y="3007"/>
                        <a:pt x="2592" y="2999"/>
                        <a:pt x="2599" y="2976"/>
                      </a:cubicBezTo>
                      <a:cubicBezTo>
                        <a:pt x="2605" y="2953"/>
                        <a:pt x="2623" y="2920"/>
                        <a:pt x="2595" y="2891"/>
                      </a:cubicBezTo>
                      <a:cubicBezTo>
                        <a:pt x="2567" y="2861"/>
                        <a:pt x="2481" y="2830"/>
                        <a:pt x="2432" y="2803"/>
                      </a:cubicBezTo>
                      <a:cubicBezTo>
                        <a:pt x="2383" y="2775"/>
                        <a:pt x="2338" y="2760"/>
                        <a:pt x="2302" y="2724"/>
                      </a:cubicBezTo>
                      <a:cubicBezTo>
                        <a:pt x="2266" y="2688"/>
                        <a:pt x="2239" y="2623"/>
                        <a:pt x="2219" y="2591"/>
                      </a:cubicBezTo>
                      <a:cubicBezTo>
                        <a:pt x="2199" y="2558"/>
                        <a:pt x="2211" y="2560"/>
                        <a:pt x="2186" y="2530"/>
                      </a:cubicBezTo>
                      <a:cubicBezTo>
                        <a:pt x="2162" y="2501"/>
                        <a:pt x="2088" y="2444"/>
                        <a:pt x="2070" y="2413"/>
                      </a:cubicBezTo>
                      <a:cubicBezTo>
                        <a:pt x="2052" y="2382"/>
                        <a:pt x="2062" y="2357"/>
                        <a:pt x="2075" y="2341"/>
                      </a:cubicBezTo>
                      <a:cubicBezTo>
                        <a:pt x="2088" y="2325"/>
                        <a:pt x="2114" y="2313"/>
                        <a:pt x="2153" y="2315"/>
                      </a:cubicBezTo>
                      <a:cubicBezTo>
                        <a:pt x="2193" y="2316"/>
                        <a:pt x="2279" y="2338"/>
                        <a:pt x="2314" y="2352"/>
                      </a:cubicBezTo>
                      <a:cubicBezTo>
                        <a:pt x="2348" y="2367"/>
                        <a:pt x="2343" y="2387"/>
                        <a:pt x="2365" y="2401"/>
                      </a:cubicBezTo>
                      <a:cubicBezTo>
                        <a:pt x="2386" y="2416"/>
                        <a:pt x="2414" y="2434"/>
                        <a:pt x="2443" y="2436"/>
                      </a:cubicBezTo>
                      <a:cubicBezTo>
                        <a:pt x="2473" y="2437"/>
                        <a:pt x="2517" y="2427"/>
                        <a:pt x="2538" y="2413"/>
                      </a:cubicBezTo>
                      <a:cubicBezTo>
                        <a:pt x="2559" y="2398"/>
                        <a:pt x="2567" y="2395"/>
                        <a:pt x="2571" y="2352"/>
                      </a:cubicBezTo>
                      <a:cubicBezTo>
                        <a:pt x="2574" y="2310"/>
                        <a:pt x="2556" y="2209"/>
                        <a:pt x="2559" y="2156"/>
                      </a:cubicBezTo>
                      <a:cubicBezTo>
                        <a:pt x="2563" y="2104"/>
                        <a:pt x="2607" y="2107"/>
                        <a:pt x="2595" y="2034"/>
                      </a:cubicBezTo>
                      <a:cubicBezTo>
                        <a:pt x="2584" y="1961"/>
                        <a:pt x="2515" y="1784"/>
                        <a:pt x="2492" y="1711"/>
                      </a:cubicBezTo>
                      <a:cubicBezTo>
                        <a:pt x="2469" y="1637"/>
                        <a:pt x="2464" y="1647"/>
                        <a:pt x="2461" y="1597"/>
                      </a:cubicBezTo>
                      <a:cubicBezTo>
                        <a:pt x="2458" y="1546"/>
                        <a:pt x="2487" y="1469"/>
                        <a:pt x="2473" y="1409"/>
                      </a:cubicBezTo>
                      <a:cubicBezTo>
                        <a:pt x="2458" y="1349"/>
                        <a:pt x="2412" y="1267"/>
                        <a:pt x="2369" y="1238"/>
                      </a:cubicBezTo>
                      <a:cubicBezTo>
                        <a:pt x="2327" y="1208"/>
                        <a:pt x="2265" y="1229"/>
                        <a:pt x="2216" y="1228"/>
                      </a:cubicBezTo>
                      <a:cubicBezTo>
                        <a:pt x="2167" y="1226"/>
                        <a:pt x="2095" y="1259"/>
                        <a:pt x="2070" y="1228"/>
                      </a:cubicBezTo>
                      <a:cubicBezTo>
                        <a:pt x="2045" y="1197"/>
                        <a:pt x="2070" y="1105"/>
                        <a:pt x="2070" y="1042"/>
                      </a:cubicBezTo>
                      <a:cubicBezTo>
                        <a:pt x="2070" y="978"/>
                        <a:pt x="2111" y="892"/>
                        <a:pt x="2070" y="843"/>
                      </a:cubicBezTo>
                      <a:cubicBezTo>
                        <a:pt x="2029" y="794"/>
                        <a:pt x="1890" y="795"/>
                        <a:pt x="1823" y="748"/>
                      </a:cubicBezTo>
                      <a:cubicBezTo>
                        <a:pt x="1756" y="701"/>
                        <a:pt x="1712" y="591"/>
                        <a:pt x="1663" y="560"/>
                      </a:cubicBezTo>
                      <a:cubicBezTo>
                        <a:pt x="1613" y="529"/>
                        <a:pt x="1577" y="575"/>
                        <a:pt x="1528" y="560"/>
                      </a:cubicBezTo>
                      <a:cubicBezTo>
                        <a:pt x="1479" y="546"/>
                        <a:pt x="1376" y="492"/>
                        <a:pt x="1361" y="467"/>
                      </a:cubicBezTo>
                      <a:cubicBezTo>
                        <a:pt x="1347" y="443"/>
                        <a:pt x="1430" y="443"/>
                        <a:pt x="1442" y="418"/>
                      </a:cubicBezTo>
                      <a:cubicBezTo>
                        <a:pt x="1453" y="394"/>
                        <a:pt x="1437" y="361"/>
                        <a:pt x="1430" y="320"/>
                      </a:cubicBezTo>
                      <a:cubicBezTo>
                        <a:pt x="1424" y="280"/>
                        <a:pt x="1414" y="211"/>
                        <a:pt x="1406" y="173"/>
                      </a:cubicBezTo>
                      <a:cubicBezTo>
                        <a:pt x="1397" y="136"/>
                        <a:pt x="1388" y="123"/>
                        <a:pt x="1376" y="97"/>
                      </a:cubicBezTo>
                      <a:cubicBezTo>
                        <a:pt x="1365" y="71"/>
                        <a:pt x="1365" y="27"/>
                        <a:pt x="1338" y="14"/>
                      </a:cubicBezTo>
                      <a:cubicBezTo>
                        <a:pt x="1312" y="0"/>
                        <a:pt x="1245" y="14"/>
                        <a:pt x="1221" y="14"/>
                      </a:cubicBezTo>
                      <a:cubicBezTo>
                        <a:pt x="1196" y="14"/>
                        <a:pt x="1190" y="0"/>
                        <a:pt x="1186" y="18"/>
                      </a:cubicBezTo>
                      <a:cubicBezTo>
                        <a:pt x="1183" y="36"/>
                        <a:pt x="1211" y="103"/>
                        <a:pt x="1196" y="125"/>
                      </a:cubicBezTo>
                      <a:cubicBezTo>
                        <a:pt x="1181" y="146"/>
                        <a:pt x="1134" y="144"/>
                        <a:pt x="1098" y="149"/>
                      </a:cubicBezTo>
                      <a:cubicBezTo>
                        <a:pt x="1062" y="154"/>
                        <a:pt x="1013" y="131"/>
                        <a:pt x="982" y="149"/>
                      </a:cubicBezTo>
                      <a:cubicBezTo>
                        <a:pt x="951" y="167"/>
                        <a:pt x="969" y="231"/>
                        <a:pt x="915" y="258"/>
                      </a:cubicBezTo>
                      <a:cubicBezTo>
                        <a:pt x="861" y="286"/>
                        <a:pt x="718" y="314"/>
                        <a:pt x="656" y="320"/>
                      </a:cubicBezTo>
                      <a:cubicBezTo>
                        <a:pt x="594" y="327"/>
                        <a:pt x="584" y="298"/>
                        <a:pt x="545" y="296"/>
                      </a:cubicBezTo>
                      <a:cubicBezTo>
                        <a:pt x="505" y="294"/>
                        <a:pt x="476" y="301"/>
                        <a:pt x="424" y="307"/>
                      </a:cubicBezTo>
                      <a:cubicBezTo>
                        <a:pt x="371" y="314"/>
                        <a:pt x="271" y="324"/>
                        <a:pt x="232" y="332"/>
                      </a:cubicBezTo>
                      <a:cubicBezTo>
                        <a:pt x="193" y="340"/>
                        <a:pt x="204" y="342"/>
                        <a:pt x="190" y="356"/>
                      </a:cubicBezTo>
                      <a:cubicBezTo>
                        <a:pt x="175" y="371"/>
                        <a:pt x="177" y="386"/>
                        <a:pt x="147" y="420"/>
                      </a:cubicBezTo>
                      <a:cubicBezTo>
                        <a:pt x="118" y="454"/>
                        <a:pt x="28" y="503"/>
                        <a:pt x="18" y="560"/>
                      </a:cubicBezTo>
                      <a:cubicBezTo>
                        <a:pt x="8" y="617"/>
                        <a:pt x="70" y="702"/>
                        <a:pt x="91" y="761"/>
                      </a:cubicBezTo>
                      <a:cubicBezTo>
                        <a:pt x="113" y="820"/>
                        <a:pt x="131" y="877"/>
                        <a:pt x="147" y="910"/>
                      </a:cubicBezTo>
                      <a:cubicBezTo>
                        <a:pt x="163" y="942"/>
                        <a:pt x="177" y="941"/>
                        <a:pt x="190" y="957"/>
                      </a:cubicBezTo>
                      <a:cubicBezTo>
                        <a:pt x="203" y="973"/>
                        <a:pt x="222" y="988"/>
                        <a:pt x="226" y="1009"/>
                      </a:cubicBezTo>
                      <a:cubicBezTo>
                        <a:pt x="229" y="1030"/>
                        <a:pt x="226" y="1052"/>
                        <a:pt x="209" y="1087"/>
                      </a:cubicBezTo>
                      <a:cubicBezTo>
                        <a:pt x="193" y="1123"/>
                        <a:pt x="149" y="1166"/>
                        <a:pt x="129" y="1228"/>
                      </a:cubicBezTo>
                      <a:cubicBezTo>
                        <a:pt x="109" y="1290"/>
                        <a:pt x="103" y="1415"/>
                        <a:pt x="91" y="1458"/>
                      </a:cubicBezTo>
                      <a:cubicBezTo>
                        <a:pt x="80" y="1500"/>
                        <a:pt x="67" y="1460"/>
                        <a:pt x="59" y="1482"/>
                      </a:cubicBezTo>
                      <a:cubicBezTo>
                        <a:pt x="51" y="1505"/>
                        <a:pt x="46" y="1554"/>
                        <a:pt x="42" y="1597"/>
                      </a:cubicBezTo>
                      <a:cubicBezTo>
                        <a:pt x="39" y="1639"/>
                        <a:pt x="0" y="1695"/>
                        <a:pt x="42" y="1740"/>
                      </a:cubicBezTo>
                      <a:cubicBezTo>
                        <a:pt x="85" y="1786"/>
                        <a:pt x="229" y="1830"/>
                        <a:pt x="301" y="1874"/>
                      </a:cubicBezTo>
                      <a:cubicBezTo>
                        <a:pt x="373" y="1918"/>
                        <a:pt x="448" y="1969"/>
                        <a:pt x="471" y="2006"/>
                      </a:cubicBezTo>
                      <a:cubicBezTo>
                        <a:pt x="494" y="2044"/>
                        <a:pt x="419" y="2054"/>
                        <a:pt x="438" y="2101"/>
                      </a:cubicBezTo>
                      <a:cubicBezTo>
                        <a:pt x="458" y="2148"/>
                        <a:pt x="541" y="2212"/>
                        <a:pt x="586" y="2290"/>
                      </a:cubicBezTo>
                      <a:cubicBezTo>
                        <a:pt x="630" y="2369"/>
                        <a:pt x="640" y="2515"/>
                        <a:pt x="705" y="2573"/>
                      </a:cubicBezTo>
                      <a:cubicBezTo>
                        <a:pt x="771" y="2630"/>
                        <a:pt x="924" y="2607"/>
                        <a:pt x="982" y="2633"/>
                      </a:cubicBezTo>
                      <a:cubicBezTo>
                        <a:pt x="1039" y="2659"/>
                        <a:pt x="1011" y="2649"/>
                        <a:pt x="1049" y="2731"/>
                      </a:cubicBezTo>
                      <a:cubicBezTo>
                        <a:pt x="1086" y="2813"/>
                        <a:pt x="1160" y="3031"/>
                        <a:pt x="1209" y="3123"/>
                      </a:cubicBezTo>
                      <a:cubicBezTo>
                        <a:pt x="1258" y="3214"/>
                        <a:pt x="1311" y="3252"/>
                        <a:pt x="1338" y="3283"/>
                      </a:cubicBezTo>
                      <a:cubicBezTo>
                        <a:pt x="1366" y="3314"/>
                        <a:pt x="1330" y="3310"/>
                        <a:pt x="1376" y="3310"/>
                      </a:cubicBezTo>
                      <a:cubicBezTo>
                        <a:pt x="1422" y="3310"/>
                        <a:pt x="1522" y="3312"/>
                        <a:pt x="1613" y="3283"/>
                      </a:cubicBezTo>
                      <a:cubicBezTo>
                        <a:pt x="1705" y="3253"/>
                        <a:pt x="1846" y="3173"/>
                        <a:pt x="1923" y="3131"/>
                      </a:cubicBezTo>
                      <a:cubicBezTo>
                        <a:pt x="2000" y="3088"/>
                        <a:pt x="2032" y="3026"/>
                        <a:pt x="2070" y="3025"/>
                      </a:cubicBezTo>
                      <a:cubicBezTo>
                        <a:pt x="2108" y="3023"/>
                        <a:pt x="2129" y="3087"/>
                        <a:pt x="2153" y="3123"/>
                      </a:cubicBezTo>
                      <a:cubicBezTo>
                        <a:pt x="2178" y="3159"/>
                        <a:pt x="2193" y="3211"/>
                        <a:pt x="2219" y="3243"/>
                      </a:cubicBezTo>
                      <a:cubicBezTo>
                        <a:pt x="2245" y="3276"/>
                        <a:pt x="2278" y="3286"/>
                        <a:pt x="2314" y="3318"/>
                      </a:cubicBezTo>
                      <a:cubicBezTo>
                        <a:pt x="2350" y="3351"/>
                        <a:pt x="2409" y="3421"/>
                        <a:pt x="2437" y="3441"/>
                      </a:cubicBezTo>
                      <a:cubicBezTo>
                        <a:pt x="2464" y="3460"/>
                        <a:pt x="2456" y="3460"/>
                        <a:pt x="2482" y="3438"/>
                      </a:cubicBezTo>
                      <a:cubicBezTo>
                        <a:pt x="2509" y="3415"/>
                        <a:pt x="2584" y="3359"/>
                        <a:pt x="2595" y="3307"/>
                      </a:cubicBezTo>
                      <a:cubicBezTo>
                        <a:pt x="2607" y="3255"/>
                        <a:pt x="2554" y="3170"/>
                        <a:pt x="2549" y="3126"/>
                      </a:cubicBezTo>
                    </a:path>
                  </a:pathLst>
                </a:custGeom>
                <a:solidFill>
                  <a:schemeClr val="bg1">
                    <a:lumMod val="40000"/>
                    <a:lumOff val="60000"/>
                  </a:schemeClr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/>
              </p:nvSpPr>
              <p:spPr bwMode="auto">
                <a:xfrm>
                  <a:off x="4517" y="2510"/>
                  <a:ext cx="315" cy="415"/>
                </a:xfrm>
                <a:custGeom>
                  <a:avLst/>
                  <a:gdLst>
                    <a:gd name="T0" fmla="*/ 307 w 315"/>
                    <a:gd name="T1" fmla="*/ 364 h 415"/>
                    <a:gd name="T2" fmla="*/ 312 w 315"/>
                    <a:gd name="T3" fmla="*/ 347 h 415"/>
                    <a:gd name="T4" fmla="*/ 277 w 315"/>
                    <a:gd name="T5" fmla="*/ 327 h 415"/>
                    <a:gd name="T6" fmla="*/ 263 w 315"/>
                    <a:gd name="T7" fmla="*/ 303 h 415"/>
                    <a:gd name="T8" fmla="*/ 249 w 315"/>
                    <a:gd name="T9" fmla="*/ 281 h 415"/>
                    <a:gd name="T10" fmla="*/ 278 w 315"/>
                    <a:gd name="T11" fmla="*/ 282 h 415"/>
                    <a:gd name="T12" fmla="*/ 294 w 315"/>
                    <a:gd name="T13" fmla="*/ 292 h 415"/>
                    <a:gd name="T14" fmla="*/ 309 w 315"/>
                    <a:gd name="T15" fmla="*/ 282 h 415"/>
                    <a:gd name="T16" fmla="*/ 312 w 315"/>
                    <a:gd name="T17" fmla="*/ 244 h 415"/>
                    <a:gd name="T18" fmla="*/ 296 w 315"/>
                    <a:gd name="T19" fmla="*/ 191 h 415"/>
                    <a:gd name="T20" fmla="*/ 285 w 315"/>
                    <a:gd name="T21" fmla="*/ 148 h 415"/>
                    <a:gd name="T22" fmla="*/ 249 w 315"/>
                    <a:gd name="T23" fmla="*/ 147 h 415"/>
                    <a:gd name="T24" fmla="*/ 249 w 315"/>
                    <a:gd name="T25" fmla="*/ 101 h 415"/>
                    <a:gd name="T26" fmla="*/ 200 w 315"/>
                    <a:gd name="T27" fmla="*/ 67 h 415"/>
                    <a:gd name="T28" fmla="*/ 164 w 315"/>
                    <a:gd name="T29" fmla="*/ 56 h 415"/>
                    <a:gd name="T30" fmla="*/ 172 w 315"/>
                    <a:gd name="T31" fmla="*/ 38 h 415"/>
                    <a:gd name="T32" fmla="*/ 165 w 315"/>
                    <a:gd name="T33" fmla="*/ 11 h 415"/>
                    <a:gd name="T34" fmla="*/ 147 w 315"/>
                    <a:gd name="T35" fmla="*/ 1 h 415"/>
                    <a:gd name="T36" fmla="*/ 144 w 315"/>
                    <a:gd name="T37" fmla="*/ 15 h 415"/>
                    <a:gd name="T38" fmla="*/ 118 w 315"/>
                    <a:gd name="T39" fmla="*/ 18 h 415"/>
                    <a:gd name="T40" fmla="*/ 79 w 315"/>
                    <a:gd name="T41" fmla="*/ 38 h 415"/>
                    <a:gd name="T42" fmla="*/ 51 w 315"/>
                    <a:gd name="T43" fmla="*/ 37 h 415"/>
                    <a:gd name="T44" fmla="*/ 23 w 315"/>
                    <a:gd name="T45" fmla="*/ 42 h 415"/>
                    <a:gd name="T46" fmla="*/ 2 w 315"/>
                    <a:gd name="T47" fmla="*/ 67 h 415"/>
                    <a:gd name="T48" fmla="*/ 18 w 315"/>
                    <a:gd name="T49" fmla="*/ 109 h 415"/>
                    <a:gd name="T50" fmla="*/ 27 w 315"/>
                    <a:gd name="T51" fmla="*/ 121 h 415"/>
                    <a:gd name="T52" fmla="*/ 16 w 315"/>
                    <a:gd name="T53" fmla="*/ 147 h 415"/>
                    <a:gd name="T54" fmla="*/ 7 w 315"/>
                    <a:gd name="T55" fmla="*/ 178 h 415"/>
                    <a:gd name="T56" fmla="*/ 5 w 315"/>
                    <a:gd name="T57" fmla="*/ 209 h 415"/>
                    <a:gd name="T58" fmla="*/ 57 w 315"/>
                    <a:gd name="T59" fmla="*/ 241 h 415"/>
                    <a:gd name="T60" fmla="*/ 71 w 315"/>
                    <a:gd name="T61" fmla="*/ 275 h 415"/>
                    <a:gd name="T62" fmla="*/ 118 w 315"/>
                    <a:gd name="T63" fmla="*/ 316 h 415"/>
                    <a:gd name="T64" fmla="*/ 145 w 315"/>
                    <a:gd name="T65" fmla="*/ 375 h 415"/>
                    <a:gd name="T66" fmla="*/ 165 w 315"/>
                    <a:gd name="T67" fmla="*/ 397 h 415"/>
                    <a:gd name="T68" fmla="*/ 231 w 315"/>
                    <a:gd name="T69" fmla="*/ 376 h 415"/>
                    <a:gd name="T70" fmla="*/ 259 w 315"/>
                    <a:gd name="T71" fmla="*/ 375 h 415"/>
                    <a:gd name="T72" fmla="*/ 278 w 315"/>
                    <a:gd name="T73" fmla="*/ 398 h 415"/>
                    <a:gd name="T74" fmla="*/ 298 w 315"/>
                    <a:gd name="T75" fmla="*/ 412 h 415"/>
                    <a:gd name="T76" fmla="*/ 306 w 315"/>
                    <a:gd name="T77" fmla="*/ 375 h 41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5"/>
                    <a:gd name="T118" fmla="*/ 0 h 415"/>
                    <a:gd name="T119" fmla="*/ 315 w 315"/>
                    <a:gd name="T120" fmla="*/ 415 h 41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5" h="415">
                      <a:moveTo>
                        <a:pt x="306" y="375"/>
                      </a:moveTo>
                      <a:cubicBezTo>
                        <a:pt x="306" y="369"/>
                        <a:pt x="306" y="367"/>
                        <a:pt x="307" y="364"/>
                      </a:cubicBezTo>
                      <a:cubicBezTo>
                        <a:pt x="308" y="361"/>
                        <a:pt x="311" y="360"/>
                        <a:pt x="312" y="357"/>
                      </a:cubicBezTo>
                      <a:cubicBezTo>
                        <a:pt x="313" y="354"/>
                        <a:pt x="315" y="350"/>
                        <a:pt x="312" y="347"/>
                      </a:cubicBezTo>
                      <a:cubicBezTo>
                        <a:pt x="308" y="343"/>
                        <a:pt x="298" y="339"/>
                        <a:pt x="292" y="336"/>
                      </a:cubicBezTo>
                      <a:cubicBezTo>
                        <a:pt x="286" y="333"/>
                        <a:pt x="281" y="331"/>
                        <a:pt x="277" y="327"/>
                      </a:cubicBezTo>
                      <a:cubicBezTo>
                        <a:pt x="272" y="322"/>
                        <a:pt x="269" y="315"/>
                        <a:pt x="267" y="311"/>
                      </a:cubicBezTo>
                      <a:cubicBezTo>
                        <a:pt x="264" y="307"/>
                        <a:pt x="266" y="307"/>
                        <a:pt x="263" y="303"/>
                      </a:cubicBezTo>
                      <a:cubicBezTo>
                        <a:pt x="260" y="300"/>
                        <a:pt x="251" y="293"/>
                        <a:pt x="249" y="289"/>
                      </a:cubicBezTo>
                      <a:cubicBezTo>
                        <a:pt x="247" y="286"/>
                        <a:pt x="248" y="283"/>
                        <a:pt x="249" y="281"/>
                      </a:cubicBezTo>
                      <a:cubicBezTo>
                        <a:pt x="251" y="279"/>
                        <a:pt x="254" y="277"/>
                        <a:pt x="259" y="278"/>
                      </a:cubicBezTo>
                      <a:cubicBezTo>
                        <a:pt x="264" y="278"/>
                        <a:pt x="274" y="280"/>
                        <a:pt x="278" y="282"/>
                      </a:cubicBezTo>
                      <a:cubicBezTo>
                        <a:pt x="282" y="284"/>
                        <a:pt x="282" y="286"/>
                        <a:pt x="284" y="288"/>
                      </a:cubicBezTo>
                      <a:cubicBezTo>
                        <a:pt x="287" y="290"/>
                        <a:pt x="290" y="292"/>
                        <a:pt x="294" y="292"/>
                      </a:cubicBezTo>
                      <a:cubicBezTo>
                        <a:pt x="297" y="292"/>
                        <a:pt x="302" y="291"/>
                        <a:pt x="305" y="289"/>
                      </a:cubicBezTo>
                      <a:cubicBezTo>
                        <a:pt x="307" y="288"/>
                        <a:pt x="308" y="287"/>
                        <a:pt x="309" y="282"/>
                      </a:cubicBezTo>
                      <a:cubicBezTo>
                        <a:pt x="309" y="277"/>
                        <a:pt x="307" y="265"/>
                        <a:pt x="307" y="259"/>
                      </a:cubicBezTo>
                      <a:cubicBezTo>
                        <a:pt x="308" y="252"/>
                        <a:pt x="313" y="253"/>
                        <a:pt x="312" y="244"/>
                      </a:cubicBezTo>
                      <a:cubicBezTo>
                        <a:pt x="310" y="235"/>
                        <a:pt x="302" y="214"/>
                        <a:pt x="299" y="205"/>
                      </a:cubicBezTo>
                      <a:cubicBezTo>
                        <a:pt x="297" y="196"/>
                        <a:pt x="296" y="197"/>
                        <a:pt x="296" y="191"/>
                      </a:cubicBezTo>
                      <a:cubicBezTo>
                        <a:pt x="295" y="185"/>
                        <a:pt x="299" y="176"/>
                        <a:pt x="297" y="169"/>
                      </a:cubicBezTo>
                      <a:cubicBezTo>
                        <a:pt x="295" y="162"/>
                        <a:pt x="290" y="152"/>
                        <a:pt x="285" y="148"/>
                      </a:cubicBezTo>
                      <a:cubicBezTo>
                        <a:pt x="280" y="145"/>
                        <a:pt x="272" y="147"/>
                        <a:pt x="266" y="147"/>
                      </a:cubicBezTo>
                      <a:cubicBezTo>
                        <a:pt x="260" y="147"/>
                        <a:pt x="252" y="151"/>
                        <a:pt x="249" y="147"/>
                      </a:cubicBezTo>
                      <a:cubicBezTo>
                        <a:pt x="246" y="143"/>
                        <a:pt x="249" y="132"/>
                        <a:pt x="249" y="125"/>
                      </a:cubicBezTo>
                      <a:cubicBezTo>
                        <a:pt x="249" y="117"/>
                        <a:pt x="254" y="107"/>
                        <a:pt x="249" y="101"/>
                      </a:cubicBezTo>
                      <a:cubicBezTo>
                        <a:pt x="244" y="95"/>
                        <a:pt x="227" y="95"/>
                        <a:pt x="219" y="90"/>
                      </a:cubicBezTo>
                      <a:cubicBezTo>
                        <a:pt x="211" y="84"/>
                        <a:pt x="206" y="71"/>
                        <a:pt x="200" y="67"/>
                      </a:cubicBezTo>
                      <a:cubicBezTo>
                        <a:pt x="194" y="63"/>
                        <a:pt x="190" y="69"/>
                        <a:pt x="184" y="67"/>
                      </a:cubicBezTo>
                      <a:cubicBezTo>
                        <a:pt x="178" y="65"/>
                        <a:pt x="165" y="59"/>
                        <a:pt x="164" y="56"/>
                      </a:cubicBezTo>
                      <a:cubicBezTo>
                        <a:pt x="162" y="53"/>
                        <a:pt x="172" y="53"/>
                        <a:pt x="173" y="50"/>
                      </a:cubicBezTo>
                      <a:cubicBezTo>
                        <a:pt x="175" y="47"/>
                        <a:pt x="173" y="43"/>
                        <a:pt x="172" y="38"/>
                      </a:cubicBezTo>
                      <a:cubicBezTo>
                        <a:pt x="171" y="33"/>
                        <a:pt x="170" y="25"/>
                        <a:pt x="169" y="21"/>
                      </a:cubicBezTo>
                      <a:cubicBezTo>
                        <a:pt x="168" y="16"/>
                        <a:pt x="167" y="15"/>
                        <a:pt x="165" y="11"/>
                      </a:cubicBezTo>
                      <a:cubicBezTo>
                        <a:pt x="164" y="8"/>
                        <a:pt x="164" y="3"/>
                        <a:pt x="161" y="1"/>
                      </a:cubicBezTo>
                      <a:cubicBezTo>
                        <a:pt x="158" y="0"/>
                        <a:pt x="150" y="1"/>
                        <a:pt x="147" y="1"/>
                      </a:cubicBezTo>
                      <a:cubicBezTo>
                        <a:pt x="144" y="1"/>
                        <a:pt x="143" y="0"/>
                        <a:pt x="143" y="2"/>
                      </a:cubicBezTo>
                      <a:cubicBezTo>
                        <a:pt x="142" y="4"/>
                        <a:pt x="146" y="12"/>
                        <a:pt x="144" y="15"/>
                      </a:cubicBezTo>
                      <a:cubicBezTo>
                        <a:pt x="142" y="17"/>
                        <a:pt x="136" y="17"/>
                        <a:pt x="132" y="18"/>
                      </a:cubicBezTo>
                      <a:cubicBezTo>
                        <a:pt x="128" y="18"/>
                        <a:pt x="122" y="15"/>
                        <a:pt x="118" y="18"/>
                      </a:cubicBezTo>
                      <a:cubicBezTo>
                        <a:pt x="114" y="20"/>
                        <a:pt x="117" y="27"/>
                        <a:pt x="110" y="31"/>
                      </a:cubicBezTo>
                      <a:cubicBezTo>
                        <a:pt x="104" y="34"/>
                        <a:pt x="86" y="37"/>
                        <a:pt x="79" y="38"/>
                      </a:cubicBezTo>
                      <a:cubicBezTo>
                        <a:pt x="72" y="39"/>
                        <a:pt x="70" y="36"/>
                        <a:pt x="66" y="35"/>
                      </a:cubicBezTo>
                      <a:cubicBezTo>
                        <a:pt x="61" y="35"/>
                        <a:pt x="57" y="36"/>
                        <a:pt x="51" y="37"/>
                      </a:cubicBezTo>
                      <a:cubicBezTo>
                        <a:pt x="45" y="37"/>
                        <a:pt x="33" y="39"/>
                        <a:pt x="28" y="40"/>
                      </a:cubicBezTo>
                      <a:cubicBezTo>
                        <a:pt x="23" y="41"/>
                        <a:pt x="25" y="41"/>
                        <a:pt x="23" y="42"/>
                      </a:cubicBezTo>
                      <a:cubicBezTo>
                        <a:pt x="21" y="44"/>
                        <a:pt x="22" y="46"/>
                        <a:pt x="18" y="50"/>
                      </a:cubicBezTo>
                      <a:cubicBezTo>
                        <a:pt x="14" y="54"/>
                        <a:pt x="4" y="60"/>
                        <a:pt x="2" y="67"/>
                      </a:cubicBezTo>
                      <a:cubicBezTo>
                        <a:pt x="1" y="74"/>
                        <a:pt x="9" y="84"/>
                        <a:pt x="11" y="91"/>
                      </a:cubicBezTo>
                      <a:cubicBezTo>
                        <a:pt x="14" y="98"/>
                        <a:pt x="16" y="105"/>
                        <a:pt x="18" y="109"/>
                      </a:cubicBezTo>
                      <a:cubicBezTo>
                        <a:pt x="20" y="113"/>
                        <a:pt x="22" y="113"/>
                        <a:pt x="23" y="115"/>
                      </a:cubicBezTo>
                      <a:cubicBezTo>
                        <a:pt x="25" y="117"/>
                        <a:pt x="27" y="118"/>
                        <a:pt x="27" y="121"/>
                      </a:cubicBezTo>
                      <a:cubicBezTo>
                        <a:pt x="28" y="123"/>
                        <a:pt x="27" y="126"/>
                        <a:pt x="25" y="130"/>
                      </a:cubicBezTo>
                      <a:cubicBezTo>
                        <a:pt x="23" y="135"/>
                        <a:pt x="18" y="140"/>
                        <a:pt x="16" y="147"/>
                      </a:cubicBezTo>
                      <a:cubicBezTo>
                        <a:pt x="13" y="155"/>
                        <a:pt x="13" y="170"/>
                        <a:pt x="11" y="175"/>
                      </a:cubicBezTo>
                      <a:cubicBezTo>
                        <a:pt x="10" y="180"/>
                        <a:pt x="8" y="175"/>
                        <a:pt x="7" y="178"/>
                      </a:cubicBezTo>
                      <a:cubicBezTo>
                        <a:pt x="6" y="180"/>
                        <a:pt x="6" y="186"/>
                        <a:pt x="5" y="191"/>
                      </a:cubicBezTo>
                      <a:cubicBezTo>
                        <a:pt x="5" y="196"/>
                        <a:pt x="0" y="203"/>
                        <a:pt x="5" y="209"/>
                      </a:cubicBezTo>
                      <a:cubicBezTo>
                        <a:pt x="10" y="214"/>
                        <a:pt x="28" y="219"/>
                        <a:pt x="36" y="225"/>
                      </a:cubicBezTo>
                      <a:cubicBezTo>
                        <a:pt x="45" y="230"/>
                        <a:pt x="54" y="236"/>
                        <a:pt x="57" y="241"/>
                      </a:cubicBezTo>
                      <a:cubicBezTo>
                        <a:pt x="60" y="245"/>
                        <a:pt x="51" y="246"/>
                        <a:pt x="53" y="252"/>
                      </a:cubicBezTo>
                      <a:cubicBezTo>
                        <a:pt x="55" y="258"/>
                        <a:pt x="65" y="265"/>
                        <a:pt x="71" y="275"/>
                      </a:cubicBezTo>
                      <a:cubicBezTo>
                        <a:pt x="76" y="284"/>
                        <a:pt x="77" y="302"/>
                        <a:pt x="85" y="309"/>
                      </a:cubicBezTo>
                      <a:cubicBezTo>
                        <a:pt x="93" y="315"/>
                        <a:pt x="111" y="313"/>
                        <a:pt x="118" y="316"/>
                      </a:cubicBezTo>
                      <a:cubicBezTo>
                        <a:pt x="125" y="319"/>
                        <a:pt x="122" y="318"/>
                        <a:pt x="126" y="328"/>
                      </a:cubicBezTo>
                      <a:cubicBezTo>
                        <a:pt x="131" y="337"/>
                        <a:pt x="140" y="364"/>
                        <a:pt x="145" y="375"/>
                      </a:cubicBezTo>
                      <a:cubicBezTo>
                        <a:pt x="151" y="385"/>
                        <a:pt x="158" y="390"/>
                        <a:pt x="161" y="394"/>
                      </a:cubicBezTo>
                      <a:cubicBezTo>
                        <a:pt x="164" y="397"/>
                        <a:pt x="160" y="397"/>
                        <a:pt x="165" y="397"/>
                      </a:cubicBezTo>
                      <a:cubicBezTo>
                        <a:pt x="171" y="397"/>
                        <a:pt x="183" y="397"/>
                        <a:pt x="194" y="394"/>
                      </a:cubicBezTo>
                      <a:cubicBezTo>
                        <a:pt x="205" y="390"/>
                        <a:pt x="222" y="381"/>
                        <a:pt x="231" y="376"/>
                      </a:cubicBezTo>
                      <a:cubicBezTo>
                        <a:pt x="240" y="370"/>
                        <a:pt x="244" y="363"/>
                        <a:pt x="249" y="363"/>
                      </a:cubicBezTo>
                      <a:cubicBezTo>
                        <a:pt x="253" y="363"/>
                        <a:pt x="256" y="370"/>
                        <a:pt x="259" y="375"/>
                      </a:cubicBezTo>
                      <a:cubicBezTo>
                        <a:pt x="262" y="379"/>
                        <a:pt x="264" y="385"/>
                        <a:pt x="267" y="389"/>
                      </a:cubicBezTo>
                      <a:cubicBezTo>
                        <a:pt x="270" y="393"/>
                        <a:pt x="274" y="394"/>
                        <a:pt x="278" y="398"/>
                      </a:cubicBezTo>
                      <a:cubicBezTo>
                        <a:pt x="282" y="402"/>
                        <a:pt x="289" y="410"/>
                        <a:pt x="293" y="413"/>
                      </a:cubicBezTo>
                      <a:cubicBezTo>
                        <a:pt x="296" y="415"/>
                        <a:pt x="295" y="415"/>
                        <a:pt x="298" y="412"/>
                      </a:cubicBezTo>
                      <a:cubicBezTo>
                        <a:pt x="301" y="410"/>
                        <a:pt x="310" y="403"/>
                        <a:pt x="312" y="397"/>
                      </a:cubicBezTo>
                      <a:cubicBezTo>
                        <a:pt x="313" y="390"/>
                        <a:pt x="307" y="380"/>
                        <a:pt x="306" y="375"/>
                      </a:cubicBezTo>
                    </a:path>
                  </a:pathLst>
                </a:custGeom>
                <a:noFill/>
                <a:ln w="6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</p:grpSp>
          <p:grpSp>
            <p:nvGrpSpPr>
              <p:cNvPr id="74" name="Group 59"/>
              <p:cNvGrpSpPr>
                <a:grpSpLocks/>
              </p:cNvGrpSpPr>
              <p:nvPr/>
            </p:nvGrpSpPr>
            <p:grpSpPr bwMode="auto">
              <a:xfrm>
                <a:off x="4736" y="2891"/>
                <a:ext cx="367" cy="414"/>
                <a:chOff x="4736" y="2891"/>
                <a:chExt cx="367" cy="414"/>
              </a:xfrm>
            </p:grpSpPr>
            <p:sp>
              <p:nvSpPr>
                <p:cNvPr id="83" name="Freeform 57"/>
                <p:cNvSpPr>
                  <a:spLocks/>
                </p:cNvSpPr>
                <p:nvPr/>
              </p:nvSpPr>
              <p:spPr bwMode="auto">
                <a:xfrm>
                  <a:off x="4736" y="2891"/>
                  <a:ext cx="367" cy="414"/>
                </a:xfrm>
                <a:custGeom>
                  <a:avLst/>
                  <a:gdLst>
                    <a:gd name="T0" fmla="*/ 0 w 3060"/>
                    <a:gd name="T1" fmla="*/ 0 h 3450"/>
                    <a:gd name="T2" fmla="*/ 0 w 3060"/>
                    <a:gd name="T3" fmla="*/ 0 h 3450"/>
                    <a:gd name="T4" fmla="*/ 0 w 3060"/>
                    <a:gd name="T5" fmla="*/ 0 h 3450"/>
                    <a:gd name="T6" fmla="*/ 0 w 3060"/>
                    <a:gd name="T7" fmla="*/ 0 h 3450"/>
                    <a:gd name="T8" fmla="*/ 0 w 3060"/>
                    <a:gd name="T9" fmla="*/ 0 h 3450"/>
                    <a:gd name="T10" fmla="*/ 0 w 3060"/>
                    <a:gd name="T11" fmla="*/ 0 h 3450"/>
                    <a:gd name="T12" fmla="*/ 0 w 3060"/>
                    <a:gd name="T13" fmla="*/ 0 h 3450"/>
                    <a:gd name="T14" fmla="*/ 0 w 3060"/>
                    <a:gd name="T15" fmla="*/ 0 h 3450"/>
                    <a:gd name="T16" fmla="*/ 0 w 3060"/>
                    <a:gd name="T17" fmla="*/ 0 h 3450"/>
                    <a:gd name="T18" fmla="*/ 0 w 3060"/>
                    <a:gd name="T19" fmla="*/ 0 h 3450"/>
                    <a:gd name="T20" fmla="*/ 0 w 3060"/>
                    <a:gd name="T21" fmla="*/ 0 h 3450"/>
                    <a:gd name="T22" fmla="*/ 0 w 3060"/>
                    <a:gd name="T23" fmla="*/ 0 h 3450"/>
                    <a:gd name="T24" fmla="*/ 0 w 3060"/>
                    <a:gd name="T25" fmla="*/ 0 h 3450"/>
                    <a:gd name="T26" fmla="*/ 0 w 3060"/>
                    <a:gd name="T27" fmla="*/ 0 h 3450"/>
                    <a:gd name="T28" fmla="*/ 0 w 3060"/>
                    <a:gd name="T29" fmla="*/ 0 h 3450"/>
                    <a:gd name="T30" fmla="*/ 0 w 3060"/>
                    <a:gd name="T31" fmla="*/ 0 h 3450"/>
                    <a:gd name="T32" fmla="*/ 0 w 3060"/>
                    <a:gd name="T33" fmla="*/ 0 h 3450"/>
                    <a:gd name="T34" fmla="*/ 0 w 3060"/>
                    <a:gd name="T35" fmla="*/ 0 h 3450"/>
                    <a:gd name="T36" fmla="*/ 0 w 3060"/>
                    <a:gd name="T37" fmla="*/ 0 h 3450"/>
                    <a:gd name="T38" fmla="*/ 0 w 3060"/>
                    <a:gd name="T39" fmla="*/ 0 h 3450"/>
                    <a:gd name="T40" fmla="*/ 0 w 3060"/>
                    <a:gd name="T41" fmla="*/ 0 h 3450"/>
                    <a:gd name="T42" fmla="*/ 0 w 3060"/>
                    <a:gd name="T43" fmla="*/ 0 h 3450"/>
                    <a:gd name="T44" fmla="*/ 0 w 3060"/>
                    <a:gd name="T45" fmla="*/ 0 h 3450"/>
                    <a:gd name="T46" fmla="*/ 0 w 3060"/>
                    <a:gd name="T47" fmla="*/ 0 h 3450"/>
                    <a:gd name="T48" fmla="*/ 0 w 3060"/>
                    <a:gd name="T49" fmla="*/ 0 h 3450"/>
                    <a:gd name="T50" fmla="*/ 0 w 3060"/>
                    <a:gd name="T51" fmla="*/ 0 h 3450"/>
                    <a:gd name="T52" fmla="*/ 0 w 3060"/>
                    <a:gd name="T53" fmla="*/ 0 h 3450"/>
                    <a:gd name="T54" fmla="*/ 0 w 3060"/>
                    <a:gd name="T55" fmla="*/ 0 h 3450"/>
                    <a:gd name="T56" fmla="*/ 0 w 3060"/>
                    <a:gd name="T57" fmla="*/ 0 h 3450"/>
                    <a:gd name="T58" fmla="*/ 0 w 3060"/>
                    <a:gd name="T59" fmla="*/ 0 h 3450"/>
                    <a:gd name="T60" fmla="*/ 0 w 3060"/>
                    <a:gd name="T61" fmla="*/ 0 h 3450"/>
                    <a:gd name="T62" fmla="*/ 0 w 3060"/>
                    <a:gd name="T63" fmla="*/ 0 h 3450"/>
                    <a:gd name="T64" fmla="*/ 0 w 3060"/>
                    <a:gd name="T65" fmla="*/ 0 h 3450"/>
                    <a:gd name="T66" fmla="*/ 0 w 3060"/>
                    <a:gd name="T67" fmla="*/ 0 h 3450"/>
                    <a:gd name="T68" fmla="*/ 0 w 3060"/>
                    <a:gd name="T69" fmla="*/ 0 h 3450"/>
                    <a:gd name="T70" fmla="*/ 0 w 3060"/>
                    <a:gd name="T71" fmla="*/ 0 h 3450"/>
                    <a:gd name="T72" fmla="*/ 0 w 3060"/>
                    <a:gd name="T73" fmla="*/ 0 h 3450"/>
                    <a:gd name="T74" fmla="*/ 0 w 3060"/>
                    <a:gd name="T75" fmla="*/ 0 h 3450"/>
                    <a:gd name="T76" fmla="*/ 0 w 3060"/>
                    <a:gd name="T77" fmla="*/ 0 h 345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060"/>
                    <a:gd name="T118" fmla="*/ 0 h 3450"/>
                    <a:gd name="T119" fmla="*/ 3060 w 3060"/>
                    <a:gd name="T120" fmla="*/ 3450 h 345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060" h="3450">
                      <a:moveTo>
                        <a:pt x="1449" y="268"/>
                      </a:moveTo>
                      <a:cubicBezTo>
                        <a:pt x="1513" y="266"/>
                        <a:pt x="1655" y="233"/>
                        <a:pt x="1719" y="268"/>
                      </a:cubicBezTo>
                      <a:cubicBezTo>
                        <a:pt x="1783" y="302"/>
                        <a:pt x="1791" y="436"/>
                        <a:pt x="1829" y="475"/>
                      </a:cubicBezTo>
                      <a:cubicBezTo>
                        <a:pt x="1867" y="514"/>
                        <a:pt x="1888" y="506"/>
                        <a:pt x="1940" y="499"/>
                      </a:cubicBezTo>
                      <a:cubicBezTo>
                        <a:pt x="1993" y="493"/>
                        <a:pt x="2112" y="477"/>
                        <a:pt x="2147" y="437"/>
                      </a:cubicBezTo>
                      <a:cubicBezTo>
                        <a:pt x="2181" y="398"/>
                        <a:pt x="2107" y="295"/>
                        <a:pt x="2147" y="268"/>
                      </a:cubicBezTo>
                      <a:cubicBezTo>
                        <a:pt x="2186" y="240"/>
                        <a:pt x="2330" y="268"/>
                        <a:pt x="2382" y="268"/>
                      </a:cubicBezTo>
                      <a:cubicBezTo>
                        <a:pt x="2435" y="268"/>
                        <a:pt x="2438" y="268"/>
                        <a:pt x="2458" y="268"/>
                      </a:cubicBezTo>
                      <a:cubicBezTo>
                        <a:pt x="2477" y="268"/>
                        <a:pt x="2485" y="307"/>
                        <a:pt x="2505" y="268"/>
                      </a:cubicBezTo>
                      <a:cubicBezTo>
                        <a:pt x="2525" y="228"/>
                        <a:pt x="2533" y="68"/>
                        <a:pt x="2576" y="34"/>
                      </a:cubicBezTo>
                      <a:cubicBezTo>
                        <a:pt x="2618" y="0"/>
                        <a:pt x="2728" y="23"/>
                        <a:pt x="2761" y="62"/>
                      </a:cubicBezTo>
                      <a:cubicBezTo>
                        <a:pt x="2793" y="101"/>
                        <a:pt x="2726" y="222"/>
                        <a:pt x="2770" y="268"/>
                      </a:cubicBezTo>
                      <a:cubicBezTo>
                        <a:pt x="2815" y="313"/>
                        <a:pt x="2982" y="287"/>
                        <a:pt x="3021" y="339"/>
                      </a:cubicBezTo>
                      <a:cubicBezTo>
                        <a:pt x="3060" y="392"/>
                        <a:pt x="3018" y="508"/>
                        <a:pt x="3008" y="584"/>
                      </a:cubicBezTo>
                      <a:cubicBezTo>
                        <a:pt x="2998" y="661"/>
                        <a:pt x="2998" y="741"/>
                        <a:pt x="2959" y="805"/>
                      </a:cubicBezTo>
                      <a:cubicBezTo>
                        <a:pt x="2919" y="868"/>
                        <a:pt x="2801" y="893"/>
                        <a:pt x="2770" y="965"/>
                      </a:cubicBezTo>
                      <a:cubicBezTo>
                        <a:pt x="2739" y="1037"/>
                        <a:pt x="2770" y="1169"/>
                        <a:pt x="2770" y="1234"/>
                      </a:cubicBezTo>
                      <a:cubicBezTo>
                        <a:pt x="2770" y="1299"/>
                        <a:pt x="2743" y="1316"/>
                        <a:pt x="2770" y="1357"/>
                      </a:cubicBezTo>
                      <a:cubicBezTo>
                        <a:pt x="2798" y="1397"/>
                        <a:pt x="2952" y="1445"/>
                        <a:pt x="2934" y="1479"/>
                      </a:cubicBezTo>
                      <a:cubicBezTo>
                        <a:pt x="2916" y="1513"/>
                        <a:pt x="2754" y="1549"/>
                        <a:pt x="2664" y="1564"/>
                      </a:cubicBezTo>
                      <a:cubicBezTo>
                        <a:pt x="2574" y="1579"/>
                        <a:pt x="2409" y="1512"/>
                        <a:pt x="2394" y="1564"/>
                      </a:cubicBezTo>
                      <a:cubicBezTo>
                        <a:pt x="2379" y="1616"/>
                        <a:pt x="2544" y="1789"/>
                        <a:pt x="2579" y="1882"/>
                      </a:cubicBezTo>
                      <a:cubicBezTo>
                        <a:pt x="2613" y="1975"/>
                        <a:pt x="2615" y="2042"/>
                        <a:pt x="2603" y="2127"/>
                      </a:cubicBezTo>
                      <a:cubicBezTo>
                        <a:pt x="2592" y="2212"/>
                        <a:pt x="2515" y="2291"/>
                        <a:pt x="2505" y="2397"/>
                      </a:cubicBezTo>
                      <a:cubicBezTo>
                        <a:pt x="2495" y="2503"/>
                        <a:pt x="2558" y="2651"/>
                        <a:pt x="2541" y="2764"/>
                      </a:cubicBezTo>
                      <a:cubicBezTo>
                        <a:pt x="2525" y="2877"/>
                        <a:pt x="2441" y="2988"/>
                        <a:pt x="2407" y="3071"/>
                      </a:cubicBezTo>
                      <a:cubicBezTo>
                        <a:pt x="2372" y="3154"/>
                        <a:pt x="2377" y="3211"/>
                        <a:pt x="2333" y="3260"/>
                      </a:cubicBezTo>
                      <a:cubicBezTo>
                        <a:pt x="2289" y="3309"/>
                        <a:pt x="2224" y="3352"/>
                        <a:pt x="2147" y="3365"/>
                      </a:cubicBezTo>
                      <a:cubicBezTo>
                        <a:pt x="2070" y="3378"/>
                        <a:pt x="1953" y="3358"/>
                        <a:pt x="1867" y="3340"/>
                      </a:cubicBezTo>
                      <a:cubicBezTo>
                        <a:pt x="1780" y="3322"/>
                        <a:pt x="1713" y="3273"/>
                        <a:pt x="1621" y="3260"/>
                      </a:cubicBezTo>
                      <a:cubicBezTo>
                        <a:pt x="1529" y="3247"/>
                        <a:pt x="1389" y="3229"/>
                        <a:pt x="1316" y="3260"/>
                      </a:cubicBezTo>
                      <a:cubicBezTo>
                        <a:pt x="1244" y="3291"/>
                        <a:pt x="1244" y="3450"/>
                        <a:pt x="1190" y="3450"/>
                      </a:cubicBezTo>
                      <a:cubicBezTo>
                        <a:pt x="1136" y="3450"/>
                        <a:pt x="1059" y="3308"/>
                        <a:pt x="994" y="3260"/>
                      </a:cubicBezTo>
                      <a:cubicBezTo>
                        <a:pt x="928" y="3213"/>
                        <a:pt x="860" y="3169"/>
                        <a:pt x="796" y="3169"/>
                      </a:cubicBezTo>
                      <a:cubicBezTo>
                        <a:pt x="732" y="3169"/>
                        <a:pt x="665" y="3267"/>
                        <a:pt x="614" y="3260"/>
                      </a:cubicBezTo>
                      <a:cubicBezTo>
                        <a:pt x="563" y="3254"/>
                        <a:pt x="539" y="3174"/>
                        <a:pt x="491" y="3131"/>
                      </a:cubicBezTo>
                      <a:cubicBezTo>
                        <a:pt x="444" y="3089"/>
                        <a:pt x="360" y="3035"/>
                        <a:pt x="331" y="3009"/>
                      </a:cubicBezTo>
                      <a:cubicBezTo>
                        <a:pt x="301" y="2983"/>
                        <a:pt x="301" y="3002"/>
                        <a:pt x="313" y="2970"/>
                      </a:cubicBezTo>
                      <a:cubicBezTo>
                        <a:pt x="324" y="2937"/>
                        <a:pt x="401" y="2872"/>
                        <a:pt x="405" y="2813"/>
                      </a:cubicBezTo>
                      <a:cubicBezTo>
                        <a:pt x="408" y="2754"/>
                        <a:pt x="364" y="2661"/>
                        <a:pt x="331" y="2617"/>
                      </a:cubicBezTo>
                      <a:cubicBezTo>
                        <a:pt x="298" y="2573"/>
                        <a:pt x="234" y="2571"/>
                        <a:pt x="206" y="2552"/>
                      </a:cubicBezTo>
                      <a:cubicBezTo>
                        <a:pt x="179" y="2532"/>
                        <a:pt x="185" y="2549"/>
                        <a:pt x="159" y="2495"/>
                      </a:cubicBezTo>
                      <a:cubicBezTo>
                        <a:pt x="133" y="2441"/>
                        <a:pt x="75" y="2309"/>
                        <a:pt x="49" y="2225"/>
                      </a:cubicBezTo>
                      <a:cubicBezTo>
                        <a:pt x="23" y="2142"/>
                        <a:pt x="0" y="2075"/>
                        <a:pt x="0" y="1993"/>
                      </a:cubicBezTo>
                      <a:cubicBezTo>
                        <a:pt x="0" y="1912"/>
                        <a:pt x="8" y="1793"/>
                        <a:pt x="49" y="1735"/>
                      </a:cubicBezTo>
                      <a:cubicBezTo>
                        <a:pt x="90" y="1678"/>
                        <a:pt x="200" y="1673"/>
                        <a:pt x="247" y="1651"/>
                      </a:cubicBezTo>
                      <a:cubicBezTo>
                        <a:pt x="295" y="1628"/>
                        <a:pt x="331" y="1634"/>
                        <a:pt x="331" y="1602"/>
                      </a:cubicBezTo>
                      <a:cubicBezTo>
                        <a:pt x="331" y="1569"/>
                        <a:pt x="254" y="1487"/>
                        <a:pt x="247" y="1455"/>
                      </a:cubicBezTo>
                      <a:cubicBezTo>
                        <a:pt x="241" y="1422"/>
                        <a:pt x="265" y="1415"/>
                        <a:pt x="290" y="1406"/>
                      </a:cubicBezTo>
                      <a:cubicBezTo>
                        <a:pt x="314" y="1396"/>
                        <a:pt x="364" y="1394"/>
                        <a:pt x="396" y="1394"/>
                      </a:cubicBezTo>
                      <a:cubicBezTo>
                        <a:pt x="429" y="1394"/>
                        <a:pt x="454" y="1402"/>
                        <a:pt x="491" y="1406"/>
                      </a:cubicBezTo>
                      <a:cubicBezTo>
                        <a:pt x="529" y="1409"/>
                        <a:pt x="603" y="1396"/>
                        <a:pt x="626" y="1417"/>
                      </a:cubicBezTo>
                      <a:cubicBezTo>
                        <a:pt x="648" y="1438"/>
                        <a:pt x="629" y="1505"/>
                        <a:pt x="626" y="1538"/>
                      </a:cubicBezTo>
                      <a:cubicBezTo>
                        <a:pt x="622" y="1571"/>
                        <a:pt x="617" y="1587"/>
                        <a:pt x="609" y="1611"/>
                      </a:cubicBezTo>
                      <a:cubicBezTo>
                        <a:pt x="601" y="1636"/>
                        <a:pt x="554" y="1678"/>
                        <a:pt x="576" y="1686"/>
                      </a:cubicBezTo>
                      <a:cubicBezTo>
                        <a:pt x="599" y="1695"/>
                        <a:pt x="709" y="1677"/>
                        <a:pt x="748" y="1662"/>
                      </a:cubicBezTo>
                      <a:cubicBezTo>
                        <a:pt x="788" y="1647"/>
                        <a:pt x="788" y="1626"/>
                        <a:pt x="811" y="1602"/>
                      </a:cubicBezTo>
                      <a:cubicBezTo>
                        <a:pt x="833" y="1577"/>
                        <a:pt x="884" y="1579"/>
                        <a:pt x="883" y="1515"/>
                      </a:cubicBezTo>
                      <a:cubicBezTo>
                        <a:pt x="881" y="1451"/>
                        <a:pt x="815" y="1273"/>
                        <a:pt x="796" y="1221"/>
                      </a:cubicBezTo>
                      <a:cubicBezTo>
                        <a:pt x="776" y="1169"/>
                        <a:pt x="775" y="1213"/>
                        <a:pt x="765" y="1205"/>
                      </a:cubicBezTo>
                      <a:cubicBezTo>
                        <a:pt x="755" y="1197"/>
                        <a:pt x="753" y="1198"/>
                        <a:pt x="737" y="1177"/>
                      </a:cubicBezTo>
                      <a:cubicBezTo>
                        <a:pt x="721" y="1156"/>
                        <a:pt x="689" y="1112"/>
                        <a:pt x="663" y="1074"/>
                      </a:cubicBezTo>
                      <a:cubicBezTo>
                        <a:pt x="637" y="1037"/>
                        <a:pt x="608" y="979"/>
                        <a:pt x="581" y="948"/>
                      </a:cubicBezTo>
                      <a:cubicBezTo>
                        <a:pt x="555" y="917"/>
                        <a:pt x="521" y="922"/>
                        <a:pt x="503" y="891"/>
                      </a:cubicBezTo>
                      <a:cubicBezTo>
                        <a:pt x="485" y="860"/>
                        <a:pt x="472" y="788"/>
                        <a:pt x="470" y="764"/>
                      </a:cubicBezTo>
                      <a:cubicBezTo>
                        <a:pt x="468" y="739"/>
                        <a:pt x="488" y="762"/>
                        <a:pt x="491" y="744"/>
                      </a:cubicBezTo>
                      <a:cubicBezTo>
                        <a:pt x="495" y="726"/>
                        <a:pt x="518" y="686"/>
                        <a:pt x="491" y="658"/>
                      </a:cubicBezTo>
                      <a:cubicBezTo>
                        <a:pt x="465" y="630"/>
                        <a:pt x="362" y="602"/>
                        <a:pt x="336" y="581"/>
                      </a:cubicBezTo>
                      <a:cubicBezTo>
                        <a:pt x="310" y="560"/>
                        <a:pt x="331" y="576"/>
                        <a:pt x="331" y="535"/>
                      </a:cubicBezTo>
                      <a:cubicBezTo>
                        <a:pt x="331" y="495"/>
                        <a:pt x="313" y="413"/>
                        <a:pt x="331" y="339"/>
                      </a:cubicBezTo>
                      <a:cubicBezTo>
                        <a:pt x="349" y="266"/>
                        <a:pt x="393" y="106"/>
                        <a:pt x="442" y="95"/>
                      </a:cubicBezTo>
                      <a:cubicBezTo>
                        <a:pt x="491" y="83"/>
                        <a:pt x="567" y="261"/>
                        <a:pt x="626" y="268"/>
                      </a:cubicBezTo>
                      <a:cubicBezTo>
                        <a:pt x="685" y="274"/>
                        <a:pt x="753" y="145"/>
                        <a:pt x="796" y="132"/>
                      </a:cubicBezTo>
                      <a:cubicBezTo>
                        <a:pt x="838" y="119"/>
                        <a:pt x="829" y="201"/>
                        <a:pt x="883" y="192"/>
                      </a:cubicBezTo>
                      <a:cubicBezTo>
                        <a:pt x="937" y="184"/>
                        <a:pt x="1079" y="70"/>
                        <a:pt x="1118" y="83"/>
                      </a:cubicBezTo>
                      <a:cubicBezTo>
                        <a:pt x="1158" y="96"/>
                        <a:pt x="1097" y="243"/>
                        <a:pt x="1117" y="274"/>
                      </a:cubicBezTo>
                      <a:cubicBezTo>
                        <a:pt x="1136" y="305"/>
                        <a:pt x="1202" y="269"/>
                        <a:pt x="1240" y="268"/>
                      </a:cubicBezTo>
                      <a:cubicBezTo>
                        <a:pt x="1277" y="266"/>
                        <a:pt x="1307" y="268"/>
                        <a:pt x="1341" y="268"/>
                      </a:cubicBezTo>
                      <a:cubicBezTo>
                        <a:pt x="1375" y="268"/>
                        <a:pt x="1426" y="268"/>
                        <a:pt x="1449" y="268"/>
                      </a:cubicBezTo>
                    </a:path>
                  </a:pathLst>
                </a:custGeom>
                <a:solidFill>
                  <a:schemeClr val="bg1">
                    <a:lumMod val="40000"/>
                    <a:lumOff val="60000"/>
                  </a:schemeClr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  <p:sp>
              <p:nvSpPr>
                <p:cNvPr id="84" name="Freeform 58"/>
                <p:cNvSpPr>
                  <a:spLocks/>
                </p:cNvSpPr>
                <p:nvPr/>
              </p:nvSpPr>
              <p:spPr bwMode="auto">
                <a:xfrm>
                  <a:off x="4736" y="2891"/>
                  <a:ext cx="367" cy="414"/>
                </a:xfrm>
                <a:custGeom>
                  <a:avLst/>
                  <a:gdLst>
                    <a:gd name="T0" fmla="*/ 206 w 367"/>
                    <a:gd name="T1" fmla="*/ 32 h 414"/>
                    <a:gd name="T2" fmla="*/ 233 w 367"/>
                    <a:gd name="T3" fmla="*/ 60 h 414"/>
                    <a:gd name="T4" fmla="*/ 258 w 367"/>
                    <a:gd name="T5" fmla="*/ 32 h 414"/>
                    <a:gd name="T6" fmla="*/ 295 w 367"/>
                    <a:gd name="T7" fmla="*/ 32 h 414"/>
                    <a:gd name="T8" fmla="*/ 309 w 367"/>
                    <a:gd name="T9" fmla="*/ 4 h 414"/>
                    <a:gd name="T10" fmla="*/ 333 w 367"/>
                    <a:gd name="T11" fmla="*/ 32 h 414"/>
                    <a:gd name="T12" fmla="*/ 361 w 367"/>
                    <a:gd name="T13" fmla="*/ 70 h 414"/>
                    <a:gd name="T14" fmla="*/ 333 w 367"/>
                    <a:gd name="T15" fmla="*/ 115 h 414"/>
                    <a:gd name="T16" fmla="*/ 333 w 367"/>
                    <a:gd name="T17" fmla="*/ 163 h 414"/>
                    <a:gd name="T18" fmla="*/ 320 w 367"/>
                    <a:gd name="T19" fmla="*/ 187 h 414"/>
                    <a:gd name="T20" fmla="*/ 310 w 367"/>
                    <a:gd name="T21" fmla="*/ 226 h 414"/>
                    <a:gd name="T22" fmla="*/ 301 w 367"/>
                    <a:gd name="T23" fmla="*/ 287 h 414"/>
                    <a:gd name="T24" fmla="*/ 289 w 367"/>
                    <a:gd name="T25" fmla="*/ 368 h 414"/>
                    <a:gd name="T26" fmla="*/ 258 w 367"/>
                    <a:gd name="T27" fmla="*/ 404 h 414"/>
                    <a:gd name="T28" fmla="*/ 195 w 367"/>
                    <a:gd name="T29" fmla="*/ 391 h 414"/>
                    <a:gd name="T30" fmla="*/ 143 w 367"/>
                    <a:gd name="T31" fmla="*/ 414 h 414"/>
                    <a:gd name="T32" fmla="*/ 96 w 367"/>
                    <a:gd name="T33" fmla="*/ 380 h 414"/>
                    <a:gd name="T34" fmla="*/ 59 w 367"/>
                    <a:gd name="T35" fmla="*/ 375 h 414"/>
                    <a:gd name="T36" fmla="*/ 38 w 367"/>
                    <a:gd name="T37" fmla="*/ 356 h 414"/>
                    <a:gd name="T38" fmla="*/ 40 w 367"/>
                    <a:gd name="T39" fmla="*/ 314 h 414"/>
                    <a:gd name="T40" fmla="*/ 19 w 367"/>
                    <a:gd name="T41" fmla="*/ 299 h 414"/>
                    <a:gd name="T42" fmla="*/ 0 w 367"/>
                    <a:gd name="T43" fmla="*/ 239 h 414"/>
                    <a:gd name="T44" fmla="*/ 30 w 367"/>
                    <a:gd name="T45" fmla="*/ 198 h 414"/>
                    <a:gd name="T46" fmla="*/ 30 w 367"/>
                    <a:gd name="T47" fmla="*/ 174 h 414"/>
                    <a:gd name="T48" fmla="*/ 48 w 367"/>
                    <a:gd name="T49" fmla="*/ 167 h 414"/>
                    <a:gd name="T50" fmla="*/ 75 w 367"/>
                    <a:gd name="T51" fmla="*/ 170 h 414"/>
                    <a:gd name="T52" fmla="*/ 73 w 367"/>
                    <a:gd name="T53" fmla="*/ 193 h 414"/>
                    <a:gd name="T54" fmla="*/ 90 w 367"/>
                    <a:gd name="T55" fmla="*/ 199 h 414"/>
                    <a:gd name="T56" fmla="*/ 106 w 367"/>
                    <a:gd name="T57" fmla="*/ 182 h 414"/>
                    <a:gd name="T58" fmla="*/ 92 w 367"/>
                    <a:gd name="T59" fmla="*/ 144 h 414"/>
                    <a:gd name="T60" fmla="*/ 80 w 367"/>
                    <a:gd name="T61" fmla="*/ 129 h 414"/>
                    <a:gd name="T62" fmla="*/ 60 w 367"/>
                    <a:gd name="T63" fmla="*/ 107 h 414"/>
                    <a:gd name="T64" fmla="*/ 59 w 367"/>
                    <a:gd name="T65" fmla="*/ 89 h 414"/>
                    <a:gd name="T66" fmla="*/ 40 w 367"/>
                    <a:gd name="T67" fmla="*/ 69 h 414"/>
                    <a:gd name="T68" fmla="*/ 40 w 367"/>
                    <a:gd name="T69" fmla="*/ 40 h 414"/>
                    <a:gd name="T70" fmla="*/ 75 w 367"/>
                    <a:gd name="T71" fmla="*/ 32 h 414"/>
                    <a:gd name="T72" fmla="*/ 106 w 367"/>
                    <a:gd name="T73" fmla="*/ 23 h 414"/>
                    <a:gd name="T74" fmla="*/ 134 w 367"/>
                    <a:gd name="T75" fmla="*/ 33 h 414"/>
                    <a:gd name="T76" fmla="*/ 161 w 367"/>
                    <a:gd name="T77" fmla="*/ 32 h 41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67"/>
                    <a:gd name="T118" fmla="*/ 0 h 414"/>
                    <a:gd name="T119" fmla="*/ 367 w 367"/>
                    <a:gd name="T120" fmla="*/ 414 h 41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67" h="414">
                      <a:moveTo>
                        <a:pt x="174" y="32"/>
                      </a:moveTo>
                      <a:cubicBezTo>
                        <a:pt x="182" y="32"/>
                        <a:pt x="199" y="28"/>
                        <a:pt x="206" y="32"/>
                      </a:cubicBezTo>
                      <a:cubicBezTo>
                        <a:pt x="214" y="36"/>
                        <a:pt x="215" y="52"/>
                        <a:pt x="220" y="57"/>
                      </a:cubicBezTo>
                      <a:cubicBezTo>
                        <a:pt x="224" y="61"/>
                        <a:pt x="227" y="60"/>
                        <a:pt x="233" y="60"/>
                      </a:cubicBezTo>
                      <a:cubicBezTo>
                        <a:pt x="239" y="59"/>
                        <a:pt x="254" y="57"/>
                        <a:pt x="258" y="52"/>
                      </a:cubicBezTo>
                      <a:cubicBezTo>
                        <a:pt x="262" y="47"/>
                        <a:pt x="253" y="35"/>
                        <a:pt x="258" y="32"/>
                      </a:cubicBezTo>
                      <a:cubicBezTo>
                        <a:pt x="262" y="28"/>
                        <a:pt x="280" y="32"/>
                        <a:pt x="286" y="32"/>
                      </a:cubicBezTo>
                      <a:cubicBezTo>
                        <a:pt x="292" y="32"/>
                        <a:pt x="293" y="32"/>
                        <a:pt x="295" y="32"/>
                      </a:cubicBezTo>
                      <a:cubicBezTo>
                        <a:pt x="297" y="32"/>
                        <a:pt x="298" y="37"/>
                        <a:pt x="301" y="32"/>
                      </a:cubicBezTo>
                      <a:cubicBezTo>
                        <a:pt x="303" y="27"/>
                        <a:pt x="304" y="8"/>
                        <a:pt x="309" y="4"/>
                      </a:cubicBezTo>
                      <a:cubicBezTo>
                        <a:pt x="314" y="0"/>
                        <a:pt x="328" y="2"/>
                        <a:pt x="332" y="7"/>
                      </a:cubicBezTo>
                      <a:cubicBezTo>
                        <a:pt x="335" y="12"/>
                        <a:pt x="327" y="26"/>
                        <a:pt x="333" y="32"/>
                      </a:cubicBezTo>
                      <a:cubicBezTo>
                        <a:pt x="338" y="37"/>
                        <a:pt x="358" y="34"/>
                        <a:pt x="363" y="40"/>
                      </a:cubicBezTo>
                      <a:cubicBezTo>
                        <a:pt x="367" y="47"/>
                        <a:pt x="362" y="61"/>
                        <a:pt x="361" y="70"/>
                      </a:cubicBezTo>
                      <a:cubicBezTo>
                        <a:pt x="360" y="79"/>
                        <a:pt x="360" y="89"/>
                        <a:pt x="355" y="96"/>
                      </a:cubicBezTo>
                      <a:cubicBezTo>
                        <a:pt x="350" y="104"/>
                        <a:pt x="336" y="107"/>
                        <a:pt x="333" y="115"/>
                      </a:cubicBezTo>
                      <a:cubicBezTo>
                        <a:pt x="329" y="124"/>
                        <a:pt x="333" y="140"/>
                        <a:pt x="333" y="148"/>
                      </a:cubicBezTo>
                      <a:cubicBezTo>
                        <a:pt x="333" y="156"/>
                        <a:pt x="329" y="158"/>
                        <a:pt x="333" y="163"/>
                      </a:cubicBezTo>
                      <a:cubicBezTo>
                        <a:pt x="336" y="167"/>
                        <a:pt x="354" y="173"/>
                        <a:pt x="352" y="177"/>
                      </a:cubicBezTo>
                      <a:cubicBezTo>
                        <a:pt x="350" y="181"/>
                        <a:pt x="331" y="186"/>
                        <a:pt x="320" y="187"/>
                      </a:cubicBezTo>
                      <a:cubicBezTo>
                        <a:pt x="309" y="189"/>
                        <a:pt x="289" y="181"/>
                        <a:pt x="287" y="187"/>
                      </a:cubicBezTo>
                      <a:cubicBezTo>
                        <a:pt x="286" y="194"/>
                        <a:pt x="305" y="214"/>
                        <a:pt x="310" y="226"/>
                      </a:cubicBezTo>
                      <a:cubicBezTo>
                        <a:pt x="314" y="237"/>
                        <a:pt x="314" y="245"/>
                        <a:pt x="313" y="255"/>
                      </a:cubicBezTo>
                      <a:cubicBezTo>
                        <a:pt x="311" y="265"/>
                        <a:pt x="302" y="275"/>
                        <a:pt x="301" y="287"/>
                      </a:cubicBezTo>
                      <a:cubicBezTo>
                        <a:pt x="300" y="300"/>
                        <a:pt x="307" y="318"/>
                        <a:pt x="305" y="331"/>
                      </a:cubicBezTo>
                      <a:cubicBezTo>
                        <a:pt x="303" y="345"/>
                        <a:pt x="293" y="358"/>
                        <a:pt x="289" y="368"/>
                      </a:cubicBezTo>
                      <a:cubicBezTo>
                        <a:pt x="285" y="378"/>
                        <a:pt x="285" y="385"/>
                        <a:pt x="280" y="391"/>
                      </a:cubicBezTo>
                      <a:cubicBezTo>
                        <a:pt x="275" y="397"/>
                        <a:pt x="267" y="402"/>
                        <a:pt x="258" y="404"/>
                      </a:cubicBezTo>
                      <a:cubicBezTo>
                        <a:pt x="249" y="405"/>
                        <a:pt x="235" y="403"/>
                        <a:pt x="224" y="401"/>
                      </a:cubicBezTo>
                      <a:cubicBezTo>
                        <a:pt x="214" y="398"/>
                        <a:pt x="206" y="392"/>
                        <a:pt x="195" y="391"/>
                      </a:cubicBezTo>
                      <a:cubicBezTo>
                        <a:pt x="184" y="389"/>
                        <a:pt x="167" y="387"/>
                        <a:pt x="158" y="391"/>
                      </a:cubicBezTo>
                      <a:cubicBezTo>
                        <a:pt x="149" y="395"/>
                        <a:pt x="149" y="414"/>
                        <a:pt x="143" y="414"/>
                      </a:cubicBezTo>
                      <a:cubicBezTo>
                        <a:pt x="136" y="414"/>
                        <a:pt x="127" y="397"/>
                        <a:pt x="119" y="391"/>
                      </a:cubicBezTo>
                      <a:cubicBezTo>
                        <a:pt x="111" y="385"/>
                        <a:pt x="103" y="380"/>
                        <a:pt x="96" y="380"/>
                      </a:cubicBezTo>
                      <a:cubicBezTo>
                        <a:pt x="88" y="380"/>
                        <a:pt x="80" y="392"/>
                        <a:pt x="74" y="391"/>
                      </a:cubicBezTo>
                      <a:cubicBezTo>
                        <a:pt x="68" y="390"/>
                        <a:pt x="65" y="381"/>
                        <a:pt x="59" y="375"/>
                      </a:cubicBezTo>
                      <a:cubicBezTo>
                        <a:pt x="53" y="370"/>
                        <a:pt x="43" y="364"/>
                        <a:pt x="40" y="361"/>
                      </a:cubicBezTo>
                      <a:cubicBezTo>
                        <a:pt x="36" y="358"/>
                        <a:pt x="36" y="360"/>
                        <a:pt x="38" y="356"/>
                      </a:cubicBezTo>
                      <a:cubicBezTo>
                        <a:pt x="39" y="352"/>
                        <a:pt x="48" y="344"/>
                        <a:pt x="49" y="337"/>
                      </a:cubicBezTo>
                      <a:cubicBezTo>
                        <a:pt x="49" y="330"/>
                        <a:pt x="44" y="319"/>
                        <a:pt x="40" y="314"/>
                      </a:cubicBezTo>
                      <a:cubicBezTo>
                        <a:pt x="36" y="308"/>
                        <a:pt x="28" y="308"/>
                        <a:pt x="25" y="306"/>
                      </a:cubicBezTo>
                      <a:cubicBezTo>
                        <a:pt x="22" y="304"/>
                        <a:pt x="22" y="306"/>
                        <a:pt x="19" y="299"/>
                      </a:cubicBezTo>
                      <a:cubicBezTo>
                        <a:pt x="16" y="293"/>
                        <a:pt x="9" y="277"/>
                        <a:pt x="6" y="267"/>
                      </a:cubicBezTo>
                      <a:cubicBezTo>
                        <a:pt x="3" y="257"/>
                        <a:pt x="0" y="249"/>
                        <a:pt x="0" y="239"/>
                      </a:cubicBezTo>
                      <a:cubicBezTo>
                        <a:pt x="0" y="229"/>
                        <a:pt x="1" y="215"/>
                        <a:pt x="6" y="208"/>
                      </a:cubicBezTo>
                      <a:cubicBezTo>
                        <a:pt x="11" y="201"/>
                        <a:pt x="24" y="200"/>
                        <a:pt x="30" y="198"/>
                      </a:cubicBezTo>
                      <a:cubicBezTo>
                        <a:pt x="36" y="195"/>
                        <a:pt x="40" y="196"/>
                        <a:pt x="40" y="192"/>
                      </a:cubicBezTo>
                      <a:cubicBezTo>
                        <a:pt x="40" y="188"/>
                        <a:pt x="31" y="178"/>
                        <a:pt x="30" y="174"/>
                      </a:cubicBezTo>
                      <a:cubicBezTo>
                        <a:pt x="29" y="170"/>
                        <a:pt x="32" y="170"/>
                        <a:pt x="35" y="168"/>
                      </a:cubicBezTo>
                      <a:cubicBezTo>
                        <a:pt x="38" y="167"/>
                        <a:pt x="44" y="167"/>
                        <a:pt x="48" y="167"/>
                      </a:cubicBezTo>
                      <a:cubicBezTo>
                        <a:pt x="52" y="167"/>
                        <a:pt x="55" y="168"/>
                        <a:pt x="59" y="168"/>
                      </a:cubicBezTo>
                      <a:cubicBezTo>
                        <a:pt x="64" y="169"/>
                        <a:pt x="72" y="167"/>
                        <a:pt x="75" y="170"/>
                      </a:cubicBezTo>
                      <a:cubicBezTo>
                        <a:pt x="78" y="172"/>
                        <a:pt x="76" y="180"/>
                        <a:pt x="75" y="184"/>
                      </a:cubicBezTo>
                      <a:cubicBezTo>
                        <a:pt x="75" y="188"/>
                        <a:pt x="74" y="190"/>
                        <a:pt x="73" y="193"/>
                      </a:cubicBezTo>
                      <a:cubicBezTo>
                        <a:pt x="72" y="196"/>
                        <a:pt x="67" y="201"/>
                        <a:pt x="69" y="202"/>
                      </a:cubicBezTo>
                      <a:cubicBezTo>
                        <a:pt x="72" y="203"/>
                        <a:pt x="85" y="201"/>
                        <a:pt x="90" y="199"/>
                      </a:cubicBezTo>
                      <a:cubicBezTo>
                        <a:pt x="95" y="197"/>
                        <a:pt x="95" y="195"/>
                        <a:pt x="97" y="192"/>
                      </a:cubicBezTo>
                      <a:cubicBezTo>
                        <a:pt x="100" y="189"/>
                        <a:pt x="106" y="189"/>
                        <a:pt x="106" y="182"/>
                      </a:cubicBezTo>
                      <a:cubicBezTo>
                        <a:pt x="106" y="174"/>
                        <a:pt x="98" y="152"/>
                        <a:pt x="96" y="146"/>
                      </a:cubicBezTo>
                      <a:cubicBezTo>
                        <a:pt x="93" y="140"/>
                        <a:pt x="93" y="145"/>
                        <a:pt x="92" y="144"/>
                      </a:cubicBezTo>
                      <a:cubicBezTo>
                        <a:pt x="91" y="143"/>
                        <a:pt x="90" y="143"/>
                        <a:pt x="89" y="141"/>
                      </a:cubicBezTo>
                      <a:cubicBezTo>
                        <a:pt x="87" y="138"/>
                        <a:pt x="83" y="133"/>
                        <a:pt x="80" y="129"/>
                      </a:cubicBezTo>
                      <a:cubicBezTo>
                        <a:pt x="77" y="124"/>
                        <a:pt x="73" y="117"/>
                        <a:pt x="70" y="113"/>
                      </a:cubicBezTo>
                      <a:cubicBezTo>
                        <a:pt x="67" y="110"/>
                        <a:pt x="63" y="110"/>
                        <a:pt x="60" y="107"/>
                      </a:cubicBezTo>
                      <a:cubicBezTo>
                        <a:pt x="58" y="103"/>
                        <a:pt x="57" y="94"/>
                        <a:pt x="57" y="91"/>
                      </a:cubicBezTo>
                      <a:cubicBezTo>
                        <a:pt x="56" y="88"/>
                        <a:pt x="59" y="91"/>
                        <a:pt x="59" y="89"/>
                      </a:cubicBezTo>
                      <a:cubicBezTo>
                        <a:pt x="60" y="87"/>
                        <a:pt x="62" y="82"/>
                        <a:pt x="59" y="79"/>
                      </a:cubicBezTo>
                      <a:cubicBezTo>
                        <a:pt x="56" y="75"/>
                        <a:pt x="44" y="72"/>
                        <a:pt x="40" y="69"/>
                      </a:cubicBezTo>
                      <a:cubicBezTo>
                        <a:pt x="37" y="67"/>
                        <a:pt x="40" y="69"/>
                        <a:pt x="40" y="64"/>
                      </a:cubicBezTo>
                      <a:cubicBezTo>
                        <a:pt x="40" y="59"/>
                        <a:pt x="38" y="49"/>
                        <a:pt x="40" y="40"/>
                      </a:cubicBezTo>
                      <a:cubicBezTo>
                        <a:pt x="42" y="32"/>
                        <a:pt x="47" y="12"/>
                        <a:pt x="53" y="11"/>
                      </a:cubicBezTo>
                      <a:cubicBezTo>
                        <a:pt x="59" y="10"/>
                        <a:pt x="68" y="31"/>
                        <a:pt x="75" y="32"/>
                      </a:cubicBezTo>
                      <a:cubicBezTo>
                        <a:pt x="82" y="33"/>
                        <a:pt x="90" y="17"/>
                        <a:pt x="96" y="16"/>
                      </a:cubicBezTo>
                      <a:cubicBezTo>
                        <a:pt x="101" y="14"/>
                        <a:pt x="100" y="24"/>
                        <a:pt x="106" y="23"/>
                      </a:cubicBezTo>
                      <a:cubicBezTo>
                        <a:pt x="113" y="22"/>
                        <a:pt x="130" y="8"/>
                        <a:pt x="134" y="10"/>
                      </a:cubicBezTo>
                      <a:cubicBezTo>
                        <a:pt x="139" y="11"/>
                        <a:pt x="132" y="29"/>
                        <a:pt x="134" y="33"/>
                      </a:cubicBezTo>
                      <a:cubicBezTo>
                        <a:pt x="136" y="36"/>
                        <a:pt x="144" y="32"/>
                        <a:pt x="149" y="32"/>
                      </a:cubicBezTo>
                      <a:cubicBezTo>
                        <a:pt x="153" y="32"/>
                        <a:pt x="157" y="32"/>
                        <a:pt x="161" y="32"/>
                      </a:cubicBezTo>
                      <a:cubicBezTo>
                        <a:pt x="165" y="32"/>
                        <a:pt x="171" y="32"/>
                        <a:pt x="174" y="32"/>
                      </a:cubicBezTo>
                    </a:path>
                  </a:pathLst>
                </a:custGeom>
                <a:noFill/>
                <a:ln w="6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</p:grpSp>
          <p:grpSp>
            <p:nvGrpSpPr>
              <p:cNvPr id="75" name="Group 62"/>
              <p:cNvGrpSpPr>
                <a:grpSpLocks/>
              </p:cNvGrpSpPr>
              <p:nvPr/>
            </p:nvGrpSpPr>
            <p:grpSpPr bwMode="auto">
              <a:xfrm>
                <a:off x="4763" y="2494"/>
                <a:ext cx="409" cy="460"/>
                <a:chOff x="4763" y="2494"/>
                <a:chExt cx="409" cy="460"/>
              </a:xfrm>
            </p:grpSpPr>
            <p:sp>
              <p:nvSpPr>
                <p:cNvPr id="81" name="Freeform 60"/>
                <p:cNvSpPr>
                  <a:spLocks/>
                </p:cNvSpPr>
                <p:nvPr/>
              </p:nvSpPr>
              <p:spPr bwMode="auto">
                <a:xfrm>
                  <a:off x="4763" y="2494"/>
                  <a:ext cx="409" cy="460"/>
                </a:xfrm>
                <a:custGeom>
                  <a:avLst/>
                  <a:gdLst>
                    <a:gd name="T0" fmla="*/ 0 w 3407"/>
                    <a:gd name="T1" fmla="*/ 0 h 3837"/>
                    <a:gd name="T2" fmla="*/ 0 w 3407"/>
                    <a:gd name="T3" fmla="*/ 0 h 3837"/>
                    <a:gd name="T4" fmla="*/ 0 w 3407"/>
                    <a:gd name="T5" fmla="*/ 0 h 3837"/>
                    <a:gd name="T6" fmla="*/ 0 w 3407"/>
                    <a:gd name="T7" fmla="*/ 0 h 3837"/>
                    <a:gd name="T8" fmla="*/ 0 w 3407"/>
                    <a:gd name="T9" fmla="*/ 0 h 3837"/>
                    <a:gd name="T10" fmla="*/ 0 w 3407"/>
                    <a:gd name="T11" fmla="*/ 0 h 3837"/>
                    <a:gd name="T12" fmla="*/ 0 w 3407"/>
                    <a:gd name="T13" fmla="*/ 0 h 3837"/>
                    <a:gd name="T14" fmla="*/ 0 w 3407"/>
                    <a:gd name="T15" fmla="*/ 0 h 3837"/>
                    <a:gd name="T16" fmla="*/ 0 w 3407"/>
                    <a:gd name="T17" fmla="*/ 0 h 3837"/>
                    <a:gd name="T18" fmla="*/ 0 w 3407"/>
                    <a:gd name="T19" fmla="*/ 0 h 3837"/>
                    <a:gd name="T20" fmla="*/ 0 w 3407"/>
                    <a:gd name="T21" fmla="*/ 0 h 3837"/>
                    <a:gd name="T22" fmla="*/ 0 w 3407"/>
                    <a:gd name="T23" fmla="*/ 0 h 3837"/>
                    <a:gd name="T24" fmla="*/ 0 w 3407"/>
                    <a:gd name="T25" fmla="*/ 0 h 3837"/>
                    <a:gd name="T26" fmla="*/ 0 w 3407"/>
                    <a:gd name="T27" fmla="*/ 0 h 3837"/>
                    <a:gd name="T28" fmla="*/ 0 w 3407"/>
                    <a:gd name="T29" fmla="*/ 0 h 3837"/>
                    <a:gd name="T30" fmla="*/ 0 w 3407"/>
                    <a:gd name="T31" fmla="*/ 0 h 3837"/>
                    <a:gd name="T32" fmla="*/ 0 w 3407"/>
                    <a:gd name="T33" fmla="*/ 0 h 3837"/>
                    <a:gd name="T34" fmla="*/ 0 w 3407"/>
                    <a:gd name="T35" fmla="*/ 0 h 3837"/>
                    <a:gd name="T36" fmla="*/ 0 w 3407"/>
                    <a:gd name="T37" fmla="*/ 0 h 3837"/>
                    <a:gd name="T38" fmla="*/ 0 w 3407"/>
                    <a:gd name="T39" fmla="*/ 0 h 3837"/>
                    <a:gd name="T40" fmla="*/ 0 w 3407"/>
                    <a:gd name="T41" fmla="*/ 0 h 3837"/>
                    <a:gd name="T42" fmla="*/ 0 w 3407"/>
                    <a:gd name="T43" fmla="*/ 0 h 3837"/>
                    <a:gd name="T44" fmla="*/ 0 w 3407"/>
                    <a:gd name="T45" fmla="*/ 0 h 3837"/>
                    <a:gd name="T46" fmla="*/ 0 w 3407"/>
                    <a:gd name="T47" fmla="*/ 0 h 3837"/>
                    <a:gd name="T48" fmla="*/ 0 w 3407"/>
                    <a:gd name="T49" fmla="*/ 0 h 3837"/>
                    <a:gd name="T50" fmla="*/ 0 w 3407"/>
                    <a:gd name="T51" fmla="*/ 0 h 3837"/>
                    <a:gd name="T52" fmla="*/ 0 w 3407"/>
                    <a:gd name="T53" fmla="*/ 0 h 3837"/>
                    <a:gd name="T54" fmla="*/ 0 w 3407"/>
                    <a:gd name="T55" fmla="*/ 0 h 3837"/>
                    <a:gd name="T56" fmla="*/ 0 w 3407"/>
                    <a:gd name="T57" fmla="*/ 0 h 3837"/>
                    <a:gd name="T58" fmla="*/ 0 w 3407"/>
                    <a:gd name="T59" fmla="*/ 0 h 3837"/>
                    <a:gd name="T60" fmla="*/ 0 w 3407"/>
                    <a:gd name="T61" fmla="*/ 0 h 3837"/>
                    <a:gd name="T62" fmla="*/ 0 w 3407"/>
                    <a:gd name="T63" fmla="*/ 0 h 3837"/>
                    <a:gd name="T64" fmla="*/ 0 w 3407"/>
                    <a:gd name="T65" fmla="*/ 0 h 3837"/>
                    <a:gd name="T66" fmla="*/ 0 w 3407"/>
                    <a:gd name="T67" fmla="*/ 0 h 3837"/>
                    <a:gd name="T68" fmla="*/ 0 w 3407"/>
                    <a:gd name="T69" fmla="*/ 0 h 3837"/>
                    <a:gd name="T70" fmla="*/ 0 w 3407"/>
                    <a:gd name="T71" fmla="*/ 0 h 3837"/>
                    <a:gd name="T72" fmla="*/ 0 w 3407"/>
                    <a:gd name="T73" fmla="*/ 0 h 3837"/>
                    <a:gd name="T74" fmla="*/ 0 w 3407"/>
                    <a:gd name="T75" fmla="*/ 0 h 3837"/>
                    <a:gd name="T76" fmla="*/ 0 w 3407"/>
                    <a:gd name="T77" fmla="*/ 0 h 383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407"/>
                    <a:gd name="T118" fmla="*/ 0 h 3837"/>
                    <a:gd name="T119" fmla="*/ 3407 w 3407"/>
                    <a:gd name="T120" fmla="*/ 3837 h 383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407" h="3837">
                      <a:moveTo>
                        <a:pt x="2957" y="1861"/>
                      </a:moveTo>
                      <a:cubicBezTo>
                        <a:pt x="2977" y="1918"/>
                        <a:pt x="3014" y="2100"/>
                        <a:pt x="2957" y="2168"/>
                      </a:cubicBezTo>
                      <a:cubicBezTo>
                        <a:pt x="2900" y="2237"/>
                        <a:pt x="2695" y="2230"/>
                        <a:pt x="2613" y="2277"/>
                      </a:cubicBezTo>
                      <a:cubicBezTo>
                        <a:pt x="2531" y="2325"/>
                        <a:pt x="2458" y="2409"/>
                        <a:pt x="2466" y="2449"/>
                      </a:cubicBezTo>
                      <a:cubicBezTo>
                        <a:pt x="2474" y="2488"/>
                        <a:pt x="2600" y="2485"/>
                        <a:pt x="2662" y="2511"/>
                      </a:cubicBezTo>
                      <a:cubicBezTo>
                        <a:pt x="2724" y="2537"/>
                        <a:pt x="2808" y="2563"/>
                        <a:pt x="2837" y="2608"/>
                      </a:cubicBezTo>
                      <a:cubicBezTo>
                        <a:pt x="2867" y="2654"/>
                        <a:pt x="2805" y="2781"/>
                        <a:pt x="2837" y="2780"/>
                      </a:cubicBezTo>
                      <a:cubicBezTo>
                        <a:pt x="2870" y="2778"/>
                        <a:pt x="2970" y="2653"/>
                        <a:pt x="3031" y="2595"/>
                      </a:cubicBezTo>
                      <a:cubicBezTo>
                        <a:pt x="3091" y="2538"/>
                        <a:pt x="3158" y="2426"/>
                        <a:pt x="3203" y="2437"/>
                      </a:cubicBezTo>
                      <a:cubicBezTo>
                        <a:pt x="3247" y="2449"/>
                        <a:pt x="3271" y="2595"/>
                        <a:pt x="3301" y="2669"/>
                      </a:cubicBezTo>
                      <a:cubicBezTo>
                        <a:pt x="3330" y="2742"/>
                        <a:pt x="3363" y="2804"/>
                        <a:pt x="3376" y="2878"/>
                      </a:cubicBezTo>
                      <a:cubicBezTo>
                        <a:pt x="3389" y="2951"/>
                        <a:pt x="3407" y="3046"/>
                        <a:pt x="3376" y="3109"/>
                      </a:cubicBezTo>
                      <a:cubicBezTo>
                        <a:pt x="3345" y="3173"/>
                        <a:pt x="3257" y="3232"/>
                        <a:pt x="3191" y="3256"/>
                      </a:cubicBezTo>
                      <a:cubicBezTo>
                        <a:pt x="3126" y="3281"/>
                        <a:pt x="3019" y="3222"/>
                        <a:pt x="2982" y="3256"/>
                      </a:cubicBezTo>
                      <a:cubicBezTo>
                        <a:pt x="2944" y="3290"/>
                        <a:pt x="2995" y="3411"/>
                        <a:pt x="2970" y="3465"/>
                      </a:cubicBezTo>
                      <a:cubicBezTo>
                        <a:pt x="2945" y="3519"/>
                        <a:pt x="2865" y="3548"/>
                        <a:pt x="2837" y="3576"/>
                      </a:cubicBezTo>
                      <a:cubicBezTo>
                        <a:pt x="2810" y="3604"/>
                        <a:pt x="2846" y="3636"/>
                        <a:pt x="2798" y="3636"/>
                      </a:cubicBezTo>
                      <a:cubicBezTo>
                        <a:pt x="2751" y="3636"/>
                        <a:pt x="2589" y="3612"/>
                        <a:pt x="2548" y="3576"/>
                      </a:cubicBezTo>
                      <a:cubicBezTo>
                        <a:pt x="2507" y="3540"/>
                        <a:pt x="2572" y="3460"/>
                        <a:pt x="2548" y="3416"/>
                      </a:cubicBezTo>
                      <a:cubicBezTo>
                        <a:pt x="2523" y="3372"/>
                        <a:pt x="2440" y="3298"/>
                        <a:pt x="2397" y="3310"/>
                      </a:cubicBezTo>
                      <a:cubicBezTo>
                        <a:pt x="2355" y="3321"/>
                        <a:pt x="2307" y="3452"/>
                        <a:pt x="2292" y="3488"/>
                      </a:cubicBezTo>
                      <a:cubicBezTo>
                        <a:pt x="2278" y="3524"/>
                        <a:pt x="2315" y="3512"/>
                        <a:pt x="2309" y="3527"/>
                      </a:cubicBezTo>
                      <a:cubicBezTo>
                        <a:pt x="2302" y="3542"/>
                        <a:pt x="2322" y="3568"/>
                        <a:pt x="2258" y="3576"/>
                      </a:cubicBezTo>
                      <a:cubicBezTo>
                        <a:pt x="2194" y="3584"/>
                        <a:pt x="1980" y="3551"/>
                        <a:pt x="1924" y="3576"/>
                      </a:cubicBezTo>
                      <a:cubicBezTo>
                        <a:pt x="1868" y="3600"/>
                        <a:pt x="1937" y="3687"/>
                        <a:pt x="1924" y="3721"/>
                      </a:cubicBezTo>
                      <a:cubicBezTo>
                        <a:pt x="1911" y="3755"/>
                        <a:pt x="1875" y="3770"/>
                        <a:pt x="1840" y="3783"/>
                      </a:cubicBezTo>
                      <a:cubicBezTo>
                        <a:pt x="1806" y="3796"/>
                        <a:pt x="1759" y="3798"/>
                        <a:pt x="1721" y="3804"/>
                      </a:cubicBezTo>
                      <a:cubicBezTo>
                        <a:pt x="1683" y="3811"/>
                        <a:pt x="1647" y="3837"/>
                        <a:pt x="1619" y="3819"/>
                      </a:cubicBezTo>
                      <a:cubicBezTo>
                        <a:pt x="1592" y="3801"/>
                        <a:pt x="1583" y="3737"/>
                        <a:pt x="1557" y="3697"/>
                      </a:cubicBezTo>
                      <a:cubicBezTo>
                        <a:pt x="1531" y="3656"/>
                        <a:pt x="1520" y="3595"/>
                        <a:pt x="1459" y="3576"/>
                      </a:cubicBezTo>
                      <a:cubicBezTo>
                        <a:pt x="1398" y="3556"/>
                        <a:pt x="1256" y="3574"/>
                        <a:pt x="1189" y="3576"/>
                      </a:cubicBezTo>
                      <a:cubicBezTo>
                        <a:pt x="1122" y="3577"/>
                        <a:pt x="1105" y="3587"/>
                        <a:pt x="1056" y="3587"/>
                      </a:cubicBezTo>
                      <a:cubicBezTo>
                        <a:pt x="1007" y="3587"/>
                        <a:pt x="922" y="3608"/>
                        <a:pt x="896" y="3576"/>
                      </a:cubicBezTo>
                      <a:cubicBezTo>
                        <a:pt x="870" y="3543"/>
                        <a:pt x="935" y="3405"/>
                        <a:pt x="896" y="3391"/>
                      </a:cubicBezTo>
                      <a:cubicBezTo>
                        <a:pt x="857" y="3378"/>
                        <a:pt x="714" y="3494"/>
                        <a:pt x="660" y="3501"/>
                      </a:cubicBezTo>
                      <a:cubicBezTo>
                        <a:pt x="606" y="3507"/>
                        <a:pt x="601" y="3475"/>
                        <a:pt x="573" y="3427"/>
                      </a:cubicBezTo>
                      <a:cubicBezTo>
                        <a:pt x="546" y="3380"/>
                        <a:pt x="493" y="3284"/>
                        <a:pt x="490" y="3220"/>
                      </a:cubicBezTo>
                      <a:cubicBezTo>
                        <a:pt x="487" y="3157"/>
                        <a:pt x="587" y="3106"/>
                        <a:pt x="551" y="3049"/>
                      </a:cubicBezTo>
                      <a:cubicBezTo>
                        <a:pt x="514" y="2992"/>
                        <a:pt x="334" y="2940"/>
                        <a:pt x="269" y="2878"/>
                      </a:cubicBezTo>
                      <a:cubicBezTo>
                        <a:pt x="203" y="2816"/>
                        <a:pt x="185" y="2723"/>
                        <a:pt x="153" y="2680"/>
                      </a:cubicBezTo>
                      <a:cubicBezTo>
                        <a:pt x="120" y="2638"/>
                        <a:pt x="94" y="2654"/>
                        <a:pt x="72" y="2620"/>
                      </a:cubicBezTo>
                      <a:cubicBezTo>
                        <a:pt x="51" y="2586"/>
                        <a:pt x="7" y="2501"/>
                        <a:pt x="25" y="2473"/>
                      </a:cubicBezTo>
                      <a:cubicBezTo>
                        <a:pt x="43" y="2445"/>
                        <a:pt x="140" y="2447"/>
                        <a:pt x="182" y="2449"/>
                      </a:cubicBezTo>
                      <a:cubicBezTo>
                        <a:pt x="225" y="2450"/>
                        <a:pt x="259" y="2470"/>
                        <a:pt x="285" y="2486"/>
                      </a:cubicBezTo>
                      <a:cubicBezTo>
                        <a:pt x="312" y="2502"/>
                        <a:pt x="307" y="2537"/>
                        <a:pt x="343" y="2546"/>
                      </a:cubicBezTo>
                      <a:cubicBezTo>
                        <a:pt x="379" y="2556"/>
                        <a:pt x="472" y="2592"/>
                        <a:pt x="501" y="2546"/>
                      </a:cubicBezTo>
                      <a:cubicBezTo>
                        <a:pt x="531" y="2501"/>
                        <a:pt x="506" y="2338"/>
                        <a:pt x="514" y="2277"/>
                      </a:cubicBezTo>
                      <a:cubicBezTo>
                        <a:pt x="523" y="2217"/>
                        <a:pt x="552" y="2220"/>
                        <a:pt x="551" y="2179"/>
                      </a:cubicBezTo>
                      <a:cubicBezTo>
                        <a:pt x="549" y="2139"/>
                        <a:pt x="524" y="2109"/>
                        <a:pt x="501" y="2033"/>
                      </a:cubicBezTo>
                      <a:cubicBezTo>
                        <a:pt x="478" y="1956"/>
                        <a:pt x="426" y="1814"/>
                        <a:pt x="410" y="1723"/>
                      </a:cubicBezTo>
                      <a:cubicBezTo>
                        <a:pt x="393" y="1631"/>
                        <a:pt x="426" y="1543"/>
                        <a:pt x="403" y="1483"/>
                      </a:cubicBezTo>
                      <a:cubicBezTo>
                        <a:pt x="380" y="1423"/>
                        <a:pt x="326" y="1380"/>
                        <a:pt x="269" y="1362"/>
                      </a:cubicBezTo>
                      <a:cubicBezTo>
                        <a:pt x="212" y="1344"/>
                        <a:pt x="99" y="1379"/>
                        <a:pt x="58" y="1379"/>
                      </a:cubicBezTo>
                      <a:cubicBezTo>
                        <a:pt x="17" y="1379"/>
                        <a:pt x="33" y="1374"/>
                        <a:pt x="25" y="1362"/>
                      </a:cubicBezTo>
                      <a:cubicBezTo>
                        <a:pt x="17" y="1351"/>
                        <a:pt x="7" y="1328"/>
                        <a:pt x="7" y="1305"/>
                      </a:cubicBezTo>
                      <a:cubicBezTo>
                        <a:pt x="7" y="1282"/>
                        <a:pt x="22" y="1279"/>
                        <a:pt x="25" y="1225"/>
                      </a:cubicBezTo>
                      <a:cubicBezTo>
                        <a:pt x="28" y="1171"/>
                        <a:pt x="0" y="1018"/>
                        <a:pt x="25" y="977"/>
                      </a:cubicBezTo>
                      <a:cubicBezTo>
                        <a:pt x="50" y="936"/>
                        <a:pt x="130" y="997"/>
                        <a:pt x="171" y="977"/>
                      </a:cubicBezTo>
                      <a:cubicBezTo>
                        <a:pt x="212" y="958"/>
                        <a:pt x="253" y="905"/>
                        <a:pt x="269" y="858"/>
                      </a:cubicBezTo>
                      <a:cubicBezTo>
                        <a:pt x="285" y="811"/>
                        <a:pt x="218" y="723"/>
                        <a:pt x="269" y="695"/>
                      </a:cubicBezTo>
                      <a:cubicBezTo>
                        <a:pt x="320" y="667"/>
                        <a:pt x="472" y="705"/>
                        <a:pt x="573" y="695"/>
                      </a:cubicBezTo>
                      <a:cubicBezTo>
                        <a:pt x="675" y="685"/>
                        <a:pt x="770" y="623"/>
                        <a:pt x="883" y="638"/>
                      </a:cubicBezTo>
                      <a:cubicBezTo>
                        <a:pt x="996" y="653"/>
                        <a:pt x="1155" y="785"/>
                        <a:pt x="1251" y="780"/>
                      </a:cubicBezTo>
                      <a:cubicBezTo>
                        <a:pt x="1348" y="775"/>
                        <a:pt x="1441" y="702"/>
                        <a:pt x="1459" y="613"/>
                      </a:cubicBezTo>
                      <a:cubicBezTo>
                        <a:pt x="1477" y="525"/>
                        <a:pt x="1372" y="328"/>
                        <a:pt x="1361" y="246"/>
                      </a:cubicBezTo>
                      <a:cubicBezTo>
                        <a:pt x="1349" y="165"/>
                        <a:pt x="1359" y="144"/>
                        <a:pt x="1385" y="124"/>
                      </a:cubicBezTo>
                      <a:cubicBezTo>
                        <a:pt x="1412" y="105"/>
                        <a:pt x="1477" y="145"/>
                        <a:pt x="1521" y="131"/>
                      </a:cubicBezTo>
                      <a:cubicBezTo>
                        <a:pt x="1565" y="116"/>
                        <a:pt x="1611" y="59"/>
                        <a:pt x="1656" y="39"/>
                      </a:cubicBezTo>
                      <a:cubicBezTo>
                        <a:pt x="1700" y="20"/>
                        <a:pt x="1747" y="0"/>
                        <a:pt x="1791" y="15"/>
                      </a:cubicBezTo>
                      <a:cubicBezTo>
                        <a:pt x="1836" y="29"/>
                        <a:pt x="1857" y="122"/>
                        <a:pt x="1924" y="131"/>
                      </a:cubicBezTo>
                      <a:cubicBezTo>
                        <a:pt x="1991" y="139"/>
                        <a:pt x="2093" y="52"/>
                        <a:pt x="2196" y="64"/>
                      </a:cubicBezTo>
                      <a:cubicBezTo>
                        <a:pt x="2299" y="75"/>
                        <a:pt x="2489" y="106"/>
                        <a:pt x="2548" y="198"/>
                      </a:cubicBezTo>
                      <a:cubicBezTo>
                        <a:pt x="2607" y="289"/>
                        <a:pt x="2548" y="498"/>
                        <a:pt x="2548" y="613"/>
                      </a:cubicBezTo>
                      <a:cubicBezTo>
                        <a:pt x="2548" y="729"/>
                        <a:pt x="2533" y="803"/>
                        <a:pt x="2548" y="896"/>
                      </a:cubicBezTo>
                      <a:cubicBezTo>
                        <a:pt x="2562" y="989"/>
                        <a:pt x="2590" y="1098"/>
                        <a:pt x="2638" y="1176"/>
                      </a:cubicBezTo>
                      <a:cubicBezTo>
                        <a:pt x="2685" y="1255"/>
                        <a:pt x="2805" y="1290"/>
                        <a:pt x="2837" y="1362"/>
                      </a:cubicBezTo>
                      <a:cubicBezTo>
                        <a:pt x="2870" y="1434"/>
                        <a:pt x="2837" y="1529"/>
                        <a:pt x="2837" y="1605"/>
                      </a:cubicBezTo>
                      <a:cubicBezTo>
                        <a:pt x="2837" y="1682"/>
                        <a:pt x="2813" y="1778"/>
                        <a:pt x="2837" y="1825"/>
                      </a:cubicBezTo>
                      <a:cubicBezTo>
                        <a:pt x="2862" y="1873"/>
                        <a:pt x="2937" y="1804"/>
                        <a:pt x="2957" y="1861"/>
                      </a:cubicBezTo>
                    </a:path>
                  </a:pathLst>
                </a:custGeom>
                <a:solidFill>
                  <a:schemeClr val="bg1">
                    <a:lumMod val="40000"/>
                    <a:lumOff val="60000"/>
                  </a:schemeClr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  <p:sp>
              <p:nvSpPr>
                <p:cNvPr id="82" name="Freeform 61"/>
                <p:cNvSpPr>
                  <a:spLocks/>
                </p:cNvSpPr>
                <p:nvPr/>
              </p:nvSpPr>
              <p:spPr bwMode="auto">
                <a:xfrm>
                  <a:off x="4763" y="2494"/>
                  <a:ext cx="409" cy="460"/>
                </a:xfrm>
                <a:custGeom>
                  <a:avLst/>
                  <a:gdLst>
                    <a:gd name="T0" fmla="*/ 355 w 409"/>
                    <a:gd name="T1" fmla="*/ 260 h 460"/>
                    <a:gd name="T2" fmla="*/ 296 w 409"/>
                    <a:gd name="T3" fmla="*/ 294 h 460"/>
                    <a:gd name="T4" fmla="*/ 340 w 409"/>
                    <a:gd name="T5" fmla="*/ 313 h 460"/>
                    <a:gd name="T6" fmla="*/ 364 w 409"/>
                    <a:gd name="T7" fmla="*/ 311 h 460"/>
                    <a:gd name="T8" fmla="*/ 396 w 409"/>
                    <a:gd name="T9" fmla="*/ 320 h 460"/>
                    <a:gd name="T10" fmla="*/ 405 w 409"/>
                    <a:gd name="T11" fmla="*/ 373 h 460"/>
                    <a:gd name="T12" fmla="*/ 358 w 409"/>
                    <a:gd name="T13" fmla="*/ 391 h 460"/>
                    <a:gd name="T14" fmla="*/ 340 w 409"/>
                    <a:gd name="T15" fmla="*/ 429 h 460"/>
                    <a:gd name="T16" fmla="*/ 306 w 409"/>
                    <a:gd name="T17" fmla="*/ 429 h 460"/>
                    <a:gd name="T18" fmla="*/ 288 w 409"/>
                    <a:gd name="T19" fmla="*/ 397 h 460"/>
                    <a:gd name="T20" fmla="*/ 277 w 409"/>
                    <a:gd name="T21" fmla="*/ 423 h 460"/>
                    <a:gd name="T22" fmla="*/ 231 w 409"/>
                    <a:gd name="T23" fmla="*/ 429 h 460"/>
                    <a:gd name="T24" fmla="*/ 221 w 409"/>
                    <a:gd name="T25" fmla="*/ 454 h 460"/>
                    <a:gd name="T26" fmla="*/ 194 w 409"/>
                    <a:gd name="T27" fmla="*/ 458 h 460"/>
                    <a:gd name="T28" fmla="*/ 175 w 409"/>
                    <a:gd name="T29" fmla="*/ 429 h 460"/>
                    <a:gd name="T30" fmla="*/ 127 w 409"/>
                    <a:gd name="T31" fmla="*/ 430 h 460"/>
                    <a:gd name="T32" fmla="*/ 107 w 409"/>
                    <a:gd name="T33" fmla="*/ 407 h 460"/>
                    <a:gd name="T34" fmla="*/ 69 w 409"/>
                    <a:gd name="T35" fmla="*/ 411 h 460"/>
                    <a:gd name="T36" fmla="*/ 66 w 409"/>
                    <a:gd name="T37" fmla="*/ 366 h 460"/>
                    <a:gd name="T38" fmla="*/ 18 w 409"/>
                    <a:gd name="T39" fmla="*/ 321 h 460"/>
                    <a:gd name="T40" fmla="*/ 3 w 409"/>
                    <a:gd name="T41" fmla="*/ 297 h 460"/>
                    <a:gd name="T42" fmla="*/ 34 w 409"/>
                    <a:gd name="T43" fmla="*/ 298 h 460"/>
                    <a:gd name="T44" fmla="*/ 60 w 409"/>
                    <a:gd name="T45" fmla="*/ 305 h 460"/>
                    <a:gd name="T46" fmla="*/ 66 w 409"/>
                    <a:gd name="T47" fmla="*/ 261 h 460"/>
                    <a:gd name="T48" fmla="*/ 49 w 409"/>
                    <a:gd name="T49" fmla="*/ 207 h 460"/>
                    <a:gd name="T50" fmla="*/ 32 w 409"/>
                    <a:gd name="T51" fmla="*/ 163 h 460"/>
                    <a:gd name="T52" fmla="*/ 3 w 409"/>
                    <a:gd name="T53" fmla="*/ 163 h 460"/>
                    <a:gd name="T54" fmla="*/ 3 w 409"/>
                    <a:gd name="T55" fmla="*/ 147 h 460"/>
                    <a:gd name="T56" fmla="*/ 20 w 409"/>
                    <a:gd name="T57" fmla="*/ 117 h 460"/>
                    <a:gd name="T58" fmla="*/ 32 w 409"/>
                    <a:gd name="T59" fmla="*/ 83 h 460"/>
                    <a:gd name="T60" fmla="*/ 106 w 409"/>
                    <a:gd name="T61" fmla="*/ 76 h 460"/>
                    <a:gd name="T62" fmla="*/ 175 w 409"/>
                    <a:gd name="T63" fmla="*/ 73 h 460"/>
                    <a:gd name="T64" fmla="*/ 166 w 409"/>
                    <a:gd name="T65" fmla="*/ 15 h 460"/>
                    <a:gd name="T66" fmla="*/ 199 w 409"/>
                    <a:gd name="T67" fmla="*/ 4 h 460"/>
                    <a:gd name="T68" fmla="*/ 231 w 409"/>
                    <a:gd name="T69" fmla="*/ 16 h 460"/>
                    <a:gd name="T70" fmla="*/ 306 w 409"/>
                    <a:gd name="T71" fmla="*/ 24 h 460"/>
                    <a:gd name="T72" fmla="*/ 306 w 409"/>
                    <a:gd name="T73" fmla="*/ 107 h 460"/>
                    <a:gd name="T74" fmla="*/ 340 w 409"/>
                    <a:gd name="T75" fmla="*/ 163 h 460"/>
                    <a:gd name="T76" fmla="*/ 340 w 409"/>
                    <a:gd name="T77" fmla="*/ 219 h 46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09"/>
                    <a:gd name="T118" fmla="*/ 0 h 460"/>
                    <a:gd name="T119" fmla="*/ 409 w 409"/>
                    <a:gd name="T120" fmla="*/ 460 h 46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09" h="460">
                      <a:moveTo>
                        <a:pt x="355" y="223"/>
                      </a:moveTo>
                      <a:cubicBezTo>
                        <a:pt x="357" y="230"/>
                        <a:pt x="362" y="252"/>
                        <a:pt x="355" y="260"/>
                      </a:cubicBezTo>
                      <a:cubicBezTo>
                        <a:pt x="348" y="268"/>
                        <a:pt x="323" y="267"/>
                        <a:pt x="314" y="273"/>
                      </a:cubicBezTo>
                      <a:cubicBezTo>
                        <a:pt x="304" y="279"/>
                        <a:pt x="295" y="289"/>
                        <a:pt x="296" y="294"/>
                      </a:cubicBezTo>
                      <a:cubicBezTo>
                        <a:pt x="297" y="298"/>
                        <a:pt x="312" y="298"/>
                        <a:pt x="319" y="301"/>
                      </a:cubicBezTo>
                      <a:cubicBezTo>
                        <a:pt x="327" y="304"/>
                        <a:pt x="337" y="307"/>
                        <a:pt x="340" y="313"/>
                      </a:cubicBezTo>
                      <a:cubicBezTo>
                        <a:pt x="344" y="318"/>
                        <a:pt x="337" y="334"/>
                        <a:pt x="340" y="333"/>
                      </a:cubicBezTo>
                      <a:cubicBezTo>
                        <a:pt x="344" y="333"/>
                        <a:pt x="356" y="318"/>
                        <a:pt x="364" y="311"/>
                      </a:cubicBezTo>
                      <a:cubicBezTo>
                        <a:pt x="371" y="304"/>
                        <a:pt x="379" y="291"/>
                        <a:pt x="384" y="292"/>
                      </a:cubicBezTo>
                      <a:cubicBezTo>
                        <a:pt x="390" y="294"/>
                        <a:pt x="393" y="311"/>
                        <a:pt x="396" y="320"/>
                      </a:cubicBezTo>
                      <a:cubicBezTo>
                        <a:pt x="400" y="329"/>
                        <a:pt x="404" y="336"/>
                        <a:pt x="405" y="345"/>
                      </a:cubicBezTo>
                      <a:cubicBezTo>
                        <a:pt x="407" y="354"/>
                        <a:pt x="409" y="365"/>
                        <a:pt x="405" y="373"/>
                      </a:cubicBezTo>
                      <a:cubicBezTo>
                        <a:pt x="401" y="381"/>
                        <a:pt x="391" y="388"/>
                        <a:pt x="383" y="391"/>
                      </a:cubicBezTo>
                      <a:cubicBezTo>
                        <a:pt x="375" y="394"/>
                        <a:pt x="362" y="386"/>
                        <a:pt x="358" y="391"/>
                      </a:cubicBezTo>
                      <a:cubicBezTo>
                        <a:pt x="353" y="395"/>
                        <a:pt x="359" y="409"/>
                        <a:pt x="356" y="416"/>
                      </a:cubicBezTo>
                      <a:cubicBezTo>
                        <a:pt x="353" y="422"/>
                        <a:pt x="344" y="426"/>
                        <a:pt x="340" y="429"/>
                      </a:cubicBezTo>
                      <a:cubicBezTo>
                        <a:pt x="337" y="432"/>
                        <a:pt x="341" y="436"/>
                        <a:pt x="336" y="436"/>
                      </a:cubicBezTo>
                      <a:cubicBezTo>
                        <a:pt x="330" y="436"/>
                        <a:pt x="311" y="433"/>
                        <a:pt x="306" y="429"/>
                      </a:cubicBezTo>
                      <a:cubicBezTo>
                        <a:pt x="301" y="425"/>
                        <a:pt x="309" y="415"/>
                        <a:pt x="306" y="410"/>
                      </a:cubicBezTo>
                      <a:cubicBezTo>
                        <a:pt x="303" y="404"/>
                        <a:pt x="293" y="396"/>
                        <a:pt x="288" y="397"/>
                      </a:cubicBezTo>
                      <a:cubicBezTo>
                        <a:pt x="283" y="398"/>
                        <a:pt x="277" y="414"/>
                        <a:pt x="275" y="418"/>
                      </a:cubicBezTo>
                      <a:cubicBezTo>
                        <a:pt x="273" y="423"/>
                        <a:pt x="278" y="421"/>
                        <a:pt x="277" y="423"/>
                      </a:cubicBezTo>
                      <a:cubicBezTo>
                        <a:pt x="276" y="425"/>
                        <a:pt x="279" y="428"/>
                        <a:pt x="271" y="429"/>
                      </a:cubicBezTo>
                      <a:cubicBezTo>
                        <a:pt x="263" y="430"/>
                        <a:pt x="238" y="426"/>
                        <a:pt x="231" y="429"/>
                      </a:cubicBezTo>
                      <a:cubicBezTo>
                        <a:pt x="224" y="432"/>
                        <a:pt x="232" y="442"/>
                        <a:pt x="231" y="446"/>
                      </a:cubicBezTo>
                      <a:cubicBezTo>
                        <a:pt x="229" y="450"/>
                        <a:pt x="225" y="452"/>
                        <a:pt x="221" y="454"/>
                      </a:cubicBezTo>
                      <a:cubicBezTo>
                        <a:pt x="217" y="455"/>
                        <a:pt x="211" y="456"/>
                        <a:pt x="206" y="456"/>
                      </a:cubicBezTo>
                      <a:cubicBezTo>
                        <a:pt x="202" y="457"/>
                        <a:pt x="198" y="460"/>
                        <a:pt x="194" y="458"/>
                      </a:cubicBezTo>
                      <a:cubicBezTo>
                        <a:pt x="191" y="456"/>
                        <a:pt x="190" y="448"/>
                        <a:pt x="187" y="443"/>
                      </a:cubicBezTo>
                      <a:cubicBezTo>
                        <a:pt x="184" y="439"/>
                        <a:pt x="182" y="431"/>
                        <a:pt x="175" y="429"/>
                      </a:cubicBezTo>
                      <a:cubicBezTo>
                        <a:pt x="168" y="427"/>
                        <a:pt x="151" y="429"/>
                        <a:pt x="143" y="429"/>
                      </a:cubicBezTo>
                      <a:cubicBezTo>
                        <a:pt x="135" y="429"/>
                        <a:pt x="133" y="430"/>
                        <a:pt x="127" y="430"/>
                      </a:cubicBezTo>
                      <a:cubicBezTo>
                        <a:pt x="121" y="430"/>
                        <a:pt x="111" y="433"/>
                        <a:pt x="107" y="429"/>
                      </a:cubicBezTo>
                      <a:cubicBezTo>
                        <a:pt x="104" y="425"/>
                        <a:pt x="112" y="408"/>
                        <a:pt x="107" y="407"/>
                      </a:cubicBezTo>
                      <a:cubicBezTo>
                        <a:pt x="103" y="405"/>
                        <a:pt x="86" y="419"/>
                        <a:pt x="79" y="420"/>
                      </a:cubicBezTo>
                      <a:cubicBezTo>
                        <a:pt x="73" y="421"/>
                        <a:pt x="72" y="417"/>
                        <a:pt x="69" y="411"/>
                      </a:cubicBezTo>
                      <a:cubicBezTo>
                        <a:pt x="65" y="405"/>
                        <a:pt x="59" y="394"/>
                        <a:pt x="59" y="386"/>
                      </a:cubicBezTo>
                      <a:cubicBezTo>
                        <a:pt x="58" y="379"/>
                        <a:pt x="70" y="373"/>
                        <a:pt x="66" y="366"/>
                      </a:cubicBezTo>
                      <a:cubicBezTo>
                        <a:pt x="62" y="359"/>
                        <a:pt x="40" y="353"/>
                        <a:pt x="32" y="345"/>
                      </a:cubicBezTo>
                      <a:cubicBezTo>
                        <a:pt x="24" y="338"/>
                        <a:pt x="22" y="327"/>
                        <a:pt x="18" y="321"/>
                      </a:cubicBezTo>
                      <a:cubicBezTo>
                        <a:pt x="14" y="316"/>
                        <a:pt x="11" y="318"/>
                        <a:pt x="9" y="314"/>
                      </a:cubicBezTo>
                      <a:cubicBezTo>
                        <a:pt x="6" y="310"/>
                        <a:pt x="1" y="300"/>
                        <a:pt x="3" y="297"/>
                      </a:cubicBezTo>
                      <a:cubicBezTo>
                        <a:pt x="5" y="293"/>
                        <a:pt x="17" y="293"/>
                        <a:pt x="22" y="294"/>
                      </a:cubicBezTo>
                      <a:cubicBezTo>
                        <a:pt x="27" y="294"/>
                        <a:pt x="31" y="296"/>
                        <a:pt x="34" y="298"/>
                      </a:cubicBezTo>
                      <a:cubicBezTo>
                        <a:pt x="37" y="300"/>
                        <a:pt x="37" y="304"/>
                        <a:pt x="41" y="305"/>
                      </a:cubicBezTo>
                      <a:cubicBezTo>
                        <a:pt x="45" y="307"/>
                        <a:pt x="57" y="311"/>
                        <a:pt x="60" y="305"/>
                      </a:cubicBezTo>
                      <a:cubicBezTo>
                        <a:pt x="64" y="300"/>
                        <a:pt x="61" y="280"/>
                        <a:pt x="62" y="273"/>
                      </a:cubicBezTo>
                      <a:cubicBezTo>
                        <a:pt x="63" y="266"/>
                        <a:pt x="66" y="266"/>
                        <a:pt x="66" y="261"/>
                      </a:cubicBezTo>
                      <a:cubicBezTo>
                        <a:pt x="66" y="257"/>
                        <a:pt x="63" y="253"/>
                        <a:pt x="60" y="244"/>
                      </a:cubicBezTo>
                      <a:cubicBezTo>
                        <a:pt x="57" y="235"/>
                        <a:pt x="51" y="218"/>
                        <a:pt x="49" y="207"/>
                      </a:cubicBezTo>
                      <a:cubicBezTo>
                        <a:pt x="47" y="196"/>
                        <a:pt x="51" y="185"/>
                        <a:pt x="48" y="178"/>
                      </a:cubicBezTo>
                      <a:cubicBezTo>
                        <a:pt x="45" y="171"/>
                        <a:pt x="39" y="165"/>
                        <a:pt x="32" y="163"/>
                      </a:cubicBezTo>
                      <a:cubicBezTo>
                        <a:pt x="25" y="161"/>
                        <a:pt x="12" y="165"/>
                        <a:pt x="7" y="165"/>
                      </a:cubicBezTo>
                      <a:cubicBezTo>
                        <a:pt x="2" y="165"/>
                        <a:pt x="4" y="165"/>
                        <a:pt x="3" y="163"/>
                      </a:cubicBezTo>
                      <a:cubicBezTo>
                        <a:pt x="2" y="162"/>
                        <a:pt x="1" y="159"/>
                        <a:pt x="1" y="156"/>
                      </a:cubicBezTo>
                      <a:cubicBezTo>
                        <a:pt x="1" y="154"/>
                        <a:pt x="2" y="153"/>
                        <a:pt x="3" y="147"/>
                      </a:cubicBezTo>
                      <a:cubicBezTo>
                        <a:pt x="3" y="140"/>
                        <a:pt x="0" y="122"/>
                        <a:pt x="3" y="117"/>
                      </a:cubicBezTo>
                      <a:cubicBezTo>
                        <a:pt x="6" y="112"/>
                        <a:pt x="15" y="119"/>
                        <a:pt x="20" y="117"/>
                      </a:cubicBezTo>
                      <a:cubicBezTo>
                        <a:pt x="25" y="115"/>
                        <a:pt x="30" y="108"/>
                        <a:pt x="32" y="103"/>
                      </a:cubicBezTo>
                      <a:cubicBezTo>
                        <a:pt x="34" y="97"/>
                        <a:pt x="26" y="87"/>
                        <a:pt x="32" y="83"/>
                      </a:cubicBezTo>
                      <a:cubicBezTo>
                        <a:pt x="38" y="80"/>
                        <a:pt x="57" y="84"/>
                        <a:pt x="69" y="83"/>
                      </a:cubicBezTo>
                      <a:cubicBezTo>
                        <a:pt x="81" y="82"/>
                        <a:pt x="92" y="75"/>
                        <a:pt x="106" y="76"/>
                      </a:cubicBezTo>
                      <a:cubicBezTo>
                        <a:pt x="119" y="78"/>
                        <a:pt x="139" y="94"/>
                        <a:pt x="150" y="93"/>
                      </a:cubicBezTo>
                      <a:cubicBezTo>
                        <a:pt x="162" y="93"/>
                        <a:pt x="173" y="84"/>
                        <a:pt x="175" y="73"/>
                      </a:cubicBezTo>
                      <a:cubicBezTo>
                        <a:pt x="177" y="63"/>
                        <a:pt x="165" y="39"/>
                        <a:pt x="163" y="29"/>
                      </a:cubicBezTo>
                      <a:cubicBezTo>
                        <a:pt x="162" y="20"/>
                        <a:pt x="163" y="17"/>
                        <a:pt x="166" y="15"/>
                      </a:cubicBezTo>
                      <a:cubicBezTo>
                        <a:pt x="169" y="12"/>
                        <a:pt x="177" y="17"/>
                        <a:pt x="182" y="16"/>
                      </a:cubicBezTo>
                      <a:cubicBezTo>
                        <a:pt x="188" y="14"/>
                        <a:pt x="193" y="7"/>
                        <a:pt x="199" y="4"/>
                      </a:cubicBezTo>
                      <a:cubicBezTo>
                        <a:pt x="204" y="2"/>
                        <a:pt x="210" y="0"/>
                        <a:pt x="215" y="2"/>
                      </a:cubicBezTo>
                      <a:cubicBezTo>
                        <a:pt x="220" y="3"/>
                        <a:pt x="223" y="14"/>
                        <a:pt x="231" y="16"/>
                      </a:cubicBezTo>
                      <a:cubicBezTo>
                        <a:pt x="239" y="16"/>
                        <a:pt x="251" y="6"/>
                        <a:pt x="263" y="7"/>
                      </a:cubicBezTo>
                      <a:cubicBezTo>
                        <a:pt x="276" y="9"/>
                        <a:pt x="299" y="13"/>
                        <a:pt x="306" y="24"/>
                      </a:cubicBezTo>
                      <a:cubicBezTo>
                        <a:pt x="313" y="34"/>
                        <a:pt x="306" y="60"/>
                        <a:pt x="306" y="73"/>
                      </a:cubicBezTo>
                      <a:cubicBezTo>
                        <a:pt x="306" y="87"/>
                        <a:pt x="304" y="96"/>
                        <a:pt x="306" y="107"/>
                      </a:cubicBezTo>
                      <a:cubicBezTo>
                        <a:pt x="307" y="118"/>
                        <a:pt x="311" y="132"/>
                        <a:pt x="317" y="141"/>
                      </a:cubicBezTo>
                      <a:cubicBezTo>
                        <a:pt x="322" y="150"/>
                        <a:pt x="337" y="155"/>
                        <a:pt x="340" y="163"/>
                      </a:cubicBezTo>
                      <a:cubicBezTo>
                        <a:pt x="344" y="172"/>
                        <a:pt x="340" y="183"/>
                        <a:pt x="340" y="192"/>
                      </a:cubicBezTo>
                      <a:cubicBezTo>
                        <a:pt x="340" y="202"/>
                        <a:pt x="338" y="213"/>
                        <a:pt x="340" y="219"/>
                      </a:cubicBezTo>
                      <a:cubicBezTo>
                        <a:pt x="343" y="225"/>
                        <a:pt x="352" y="216"/>
                        <a:pt x="355" y="223"/>
                      </a:cubicBezTo>
                    </a:path>
                  </a:pathLst>
                </a:custGeom>
                <a:noFill/>
                <a:ln w="6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3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>
                    <a:cs typeface="+mn-cs"/>
                  </a:endParaRPr>
                </a:p>
              </p:txBody>
            </p:sp>
          </p:grpSp>
        </p:grpSp>
        <p:sp>
          <p:nvSpPr>
            <p:cNvPr id="27666" name="Овал 120"/>
            <p:cNvSpPr>
              <a:spLocks noChangeArrowheads="1"/>
            </p:cNvSpPr>
            <p:nvPr/>
          </p:nvSpPr>
          <p:spPr bwMode="auto">
            <a:xfrm flipV="1">
              <a:off x="6215063" y="3286125"/>
              <a:ext cx="71437" cy="71438"/>
            </a:xfrm>
            <a:prstGeom prst="ellipse">
              <a:avLst/>
            </a:prstGeom>
            <a:solidFill>
              <a:srgbClr val="FFC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7667" name="Text Box 32"/>
            <p:cNvSpPr txBox="1">
              <a:spLocks noChangeArrowheads="1"/>
            </p:cNvSpPr>
            <p:nvPr/>
          </p:nvSpPr>
          <p:spPr bwMode="auto">
            <a:xfrm>
              <a:off x="5857875" y="3071813"/>
              <a:ext cx="792163" cy="173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en-US" sz="800" b="1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Сєвєродонецьк</a:t>
              </a:r>
              <a:endParaRPr lang="ru-RU" altLang="en-US" sz="800">
                <a:solidFill>
                  <a:srgbClr val="000000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27668" name="Text Box 32"/>
            <p:cNvSpPr txBox="1">
              <a:spLocks noChangeArrowheads="1"/>
            </p:cNvSpPr>
            <p:nvPr/>
          </p:nvSpPr>
          <p:spPr bwMode="auto">
            <a:xfrm>
              <a:off x="6786563" y="3429000"/>
              <a:ext cx="598487" cy="173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en-US" sz="800" b="1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Луганськ</a:t>
              </a:r>
              <a:endParaRPr lang="ru-RU" altLang="en-US" sz="800">
                <a:solidFill>
                  <a:srgbClr val="000000"/>
                </a:solidFill>
                <a:latin typeface="Arial Narrow" pitchFamily="34" charset="0"/>
                <a:cs typeface="Arial" charset="0"/>
              </a:endParaRPr>
            </a:p>
          </p:txBody>
        </p:sp>
      </p:grpSp>
      <p:pic>
        <p:nvPicPr>
          <p:cNvPr id="27655" name="Picture 2" descr="http://gdb.rferl.org/942B4FF2-D7E3-4D94-A007-508F379DDEE8_mw1024_s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83" y="3800238"/>
            <a:ext cx="2416175" cy="120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4" descr="http://06242.su/uploads/dsn/e7/c8/001/res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3799262"/>
            <a:ext cx="2266950" cy="12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Content Placeholder 2"/>
          <p:cNvSpPr txBox="1">
            <a:spLocks/>
          </p:cNvSpPr>
          <p:nvPr/>
        </p:nvSpPr>
        <p:spPr bwMode="auto">
          <a:xfrm>
            <a:off x="5821363" y="734616"/>
            <a:ext cx="3213100" cy="123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75000"/>
            </a:pPr>
            <a:r>
              <a:rPr kumimoji="1" lang="ru-RU" altLang="en-US" sz="2400" b="1" dirty="0">
                <a:latin typeface="Calibri" pitchFamily="34" charset="0"/>
              </a:rPr>
              <a:t>ПІСЛЯ 2014 року</a:t>
            </a:r>
          </a:p>
          <a:p>
            <a:pPr eaLnBrk="1" hangingPunct="1">
              <a:buClr>
                <a:schemeClr val="accent1"/>
              </a:buClr>
              <a:buSzPct val="75000"/>
            </a:pPr>
            <a:r>
              <a:rPr kumimoji="1" lang="ru-RU" altLang="en-US" sz="2800" b="1" dirty="0">
                <a:solidFill>
                  <a:srgbClr val="C00000"/>
                </a:solidFill>
                <a:latin typeface="Calibri" pitchFamily="34" charset="0"/>
              </a:rPr>
              <a:t>18,319 </a:t>
            </a:r>
            <a:r>
              <a:rPr kumimoji="1" lang="ru-RU" altLang="en-US" b="1" dirty="0" err="1">
                <a:latin typeface="Calibri" pitchFamily="34" charset="0"/>
              </a:rPr>
              <a:t>тис.кв</a:t>
            </a:r>
            <a:r>
              <a:rPr kumimoji="1" lang="ru-RU" altLang="en-US" b="1" dirty="0">
                <a:latin typeface="Calibri" pitchFamily="34" charset="0"/>
              </a:rPr>
              <a:t>. км (68,7 %)</a:t>
            </a:r>
          </a:p>
          <a:p>
            <a:pPr eaLnBrk="1" hangingPunct="1">
              <a:buClr>
                <a:schemeClr val="accent1"/>
              </a:buClr>
              <a:buSzPct val="75000"/>
            </a:pPr>
            <a:r>
              <a:rPr kumimoji="1" lang="uk-UA" altLang="en-US" sz="2800" b="1" dirty="0">
                <a:solidFill>
                  <a:srgbClr val="C00000"/>
                </a:solidFill>
                <a:latin typeface="Calibri" pitchFamily="34" charset="0"/>
              </a:rPr>
              <a:t>960,2</a:t>
            </a:r>
            <a:r>
              <a:rPr kumimoji="1" lang="uk-UA" altLang="en-US" b="1" dirty="0">
                <a:latin typeface="Calibri" pitchFamily="34" charset="0"/>
              </a:rPr>
              <a:t> тис. осіб</a:t>
            </a:r>
            <a:endParaRPr lang="ru-RU" altLang="en-US" sz="3200" dirty="0">
              <a:latin typeface="Calibri" pitchFamily="34" charset="0"/>
            </a:endParaRPr>
          </a:p>
        </p:txBody>
      </p:sp>
      <p:sp>
        <p:nvSpPr>
          <p:cNvPr id="27659" name="TextBox 133"/>
          <p:cNvSpPr txBox="1">
            <a:spLocks noChangeArrowheads="1"/>
          </p:cNvSpPr>
          <p:nvPr/>
        </p:nvSpPr>
        <p:spPr bwMode="auto">
          <a:xfrm>
            <a:off x="5632450" y="4134306"/>
            <a:ext cx="32893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uk-UA" altLang="en-US" b="1" dirty="0">
                <a:latin typeface="Calibri" pitchFamily="34" charset="0"/>
              </a:rPr>
              <a:t>ЗРУЙНОВАНО (пошкоджено) – </a:t>
            </a:r>
          </a:p>
          <a:p>
            <a:pPr algn="ctr" eaLnBrk="1" hangingPunct="1"/>
            <a:r>
              <a:rPr kumimoji="1" lang="uk-UA" altLang="en-US" sz="4400" b="1" dirty="0" smtClean="0">
                <a:solidFill>
                  <a:srgbClr val="C00000"/>
                </a:solidFill>
                <a:latin typeface="Calibri" pitchFamily="34" charset="0"/>
              </a:rPr>
              <a:t>7432</a:t>
            </a:r>
            <a:r>
              <a:rPr kumimoji="1" lang="uk-UA" altLang="en-US" sz="4400" b="1" dirty="0" smtClean="0">
                <a:latin typeface="Calibri" pitchFamily="34" charset="0"/>
              </a:rPr>
              <a:t> </a:t>
            </a:r>
            <a:r>
              <a:rPr kumimoji="1" lang="uk-UA" altLang="en-US" b="1" dirty="0">
                <a:latin typeface="Calibri" pitchFamily="34" charset="0"/>
              </a:rPr>
              <a:t>об</a:t>
            </a:r>
            <a:r>
              <a:rPr lang="uk-UA" altLang="en-US" b="1" dirty="0">
                <a:latin typeface="Calibri" pitchFamily="34" charset="0"/>
              </a:rPr>
              <a:t>‘</a:t>
            </a:r>
            <a:r>
              <a:rPr kumimoji="1" lang="ru-RU" altLang="en-US" b="1" dirty="0" err="1" smtClean="0">
                <a:latin typeface="Calibri" pitchFamily="34" charset="0"/>
              </a:rPr>
              <a:t>єкта</a:t>
            </a:r>
            <a:endParaRPr kumimoji="1" lang="ru-RU" altLang="en-US" b="1" dirty="0">
              <a:latin typeface="Calibri" pitchFamily="34" charset="0"/>
            </a:endParaRPr>
          </a:p>
        </p:txBody>
      </p:sp>
      <p:sp>
        <p:nvSpPr>
          <p:cNvPr id="40976" name="TextBox 127"/>
          <p:cNvSpPr txBox="1">
            <a:spLocks noChangeArrowheads="1"/>
          </p:cNvSpPr>
          <p:nvPr/>
        </p:nvSpPr>
        <p:spPr bwMode="auto">
          <a:xfrm>
            <a:off x="2476784" y="-36875"/>
            <a:ext cx="431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en-US" sz="4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ВТРАТИ</a:t>
            </a:r>
            <a:endParaRPr lang="ru-RU" altLang="en-US" sz="40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7661" name="Группа 75"/>
          <p:cNvGrpSpPr>
            <a:grpSpLocks/>
          </p:cNvGrpSpPr>
          <p:nvPr/>
        </p:nvGrpSpPr>
        <p:grpSpPr bwMode="auto">
          <a:xfrm>
            <a:off x="423864" y="1754982"/>
            <a:ext cx="5106987" cy="2540794"/>
            <a:chOff x="214282" y="1785926"/>
            <a:chExt cx="4521231" cy="3000396"/>
          </a:xfrm>
        </p:grpSpPr>
        <p:grpSp>
          <p:nvGrpSpPr>
            <p:cNvPr id="2" name="Group 67"/>
            <p:cNvGrpSpPr>
              <a:grpSpLocks/>
            </p:cNvGrpSpPr>
            <p:nvPr/>
          </p:nvGrpSpPr>
          <p:grpSpPr bwMode="auto">
            <a:xfrm>
              <a:off x="214282" y="1785926"/>
              <a:ext cx="4143404" cy="3000396"/>
              <a:chOff x="0" y="1045029"/>
              <a:chExt cx="6173849" cy="4346369"/>
            </a:xfrm>
            <a:effectLst>
              <a:outerShdw blurRad="50800" dist="50800" dir="5400000" algn="ctr" rotWithShape="0">
                <a:srgbClr val="000000">
                  <a:alpha val="75000"/>
                </a:srgbClr>
              </a:outerShdw>
            </a:effectLst>
          </p:grpSpPr>
          <p:sp>
            <p:nvSpPr>
              <p:cNvPr id="8" name="Freeform 2"/>
              <p:cNvSpPr>
                <a:spLocks/>
              </p:cNvSpPr>
              <p:nvPr/>
            </p:nvSpPr>
            <p:spPr bwMode="auto">
              <a:xfrm>
                <a:off x="2579044" y="2189916"/>
                <a:ext cx="1213016" cy="999938"/>
              </a:xfrm>
              <a:custGeom>
                <a:avLst/>
                <a:gdLst>
                  <a:gd name="T0" fmla="*/ 2147483647 w 592"/>
                  <a:gd name="T1" fmla="*/ 2147483647 h 421"/>
                  <a:gd name="T2" fmla="*/ 2147483647 w 592"/>
                  <a:gd name="T3" fmla="*/ 2147483647 h 421"/>
                  <a:gd name="T4" fmla="*/ 2147483647 w 592"/>
                  <a:gd name="T5" fmla="*/ 2147483647 h 421"/>
                  <a:gd name="T6" fmla="*/ 2147483647 w 592"/>
                  <a:gd name="T7" fmla="*/ 2147483647 h 421"/>
                  <a:gd name="T8" fmla="*/ 2147483647 w 592"/>
                  <a:gd name="T9" fmla="*/ 2147483647 h 421"/>
                  <a:gd name="T10" fmla="*/ 2147483647 w 592"/>
                  <a:gd name="T11" fmla="*/ 2147483647 h 421"/>
                  <a:gd name="T12" fmla="*/ 2147483647 w 592"/>
                  <a:gd name="T13" fmla="*/ 2147483647 h 421"/>
                  <a:gd name="T14" fmla="*/ 2147483647 w 592"/>
                  <a:gd name="T15" fmla="*/ 2147483647 h 421"/>
                  <a:gd name="T16" fmla="*/ 2147483647 w 592"/>
                  <a:gd name="T17" fmla="*/ 2147483647 h 421"/>
                  <a:gd name="T18" fmla="*/ 2147483647 w 592"/>
                  <a:gd name="T19" fmla="*/ 2147483647 h 421"/>
                  <a:gd name="T20" fmla="*/ 2147483647 w 592"/>
                  <a:gd name="T21" fmla="*/ 2147483647 h 421"/>
                  <a:gd name="T22" fmla="*/ 2147483647 w 592"/>
                  <a:gd name="T23" fmla="*/ 2147483647 h 421"/>
                  <a:gd name="T24" fmla="*/ 2147483647 w 592"/>
                  <a:gd name="T25" fmla="*/ 2147483647 h 421"/>
                  <a:gd name="T26" fmla="*/ 2147483647 w 592"/>
                  <a:gd name="T27" fmla="*/ 2147483647 h 421"/>
                  <a:gd name="T28" fmla="*/ 2147483647 w 592"/>
                  <a:gd name="T29" fmla="*/ 2147483647 h 421"/>
                  <a:gd name="T30" fmla="*/ 2147483647 w 592"/>
                  <a:gd name="T31" fmla="*/ 2147483647 h 421"/>
                  <a:gd name="T32" fmla="*/ 2147483647 w 592"/>
                  <a:gd name="T33" fmla="*/ 2147483647 h 421"/>
                  <a:gd name="T34" fmla="*/ 2147483647 w 592"/>
                  <a:gd name="T35" fmla="*/ 2147483647 h 421"/>
                  <a:gd name="T36" fmla="*/ 2147483647 w 592"/>
                  <a:gd name="T37" fmla="*/ 2147483647 h 421"/>
                  <a:gd name="T38" fmla="*/ 2147483647 w 592"/>
                  <a:gd name="T39" fmla="*/ 2147483647 h 421"/>
                  <a:gd name="T40" fmla="*/ 2147483647 w 592"/>
                  <a:gd name="T41" fmla="*/ 2147483647 h 421"/>
                  <a:gd name="T42" fmla="*/ 2147483647 w 592"/>
                  <a:gd name="T43" fmla="*/ 2147483647 h 421"/>
                  <a:gd name="T44" fmla="*/ 2147483647 w 592"/>
                  <a:gd name="T45" fmla="*/ 2147483647 h 421"/>
                  <a:gd name="T46" fmla="*/ 2147483647 w 592"/>
                  <a:gd name="T47" fmla="*/ 2147483647 h 421"/>
                  <a:gd name="T48" fmla="*/ 2147483647 w 592"/>
                  <a:gd name="T49" fmla="*/ 2147483647 h 421"/>
                  <a:gd name="T50" fmla="*/ 2147483647 w 592"/>
                  <a:gd name="T51" fmla="*/ 2147483647 h 421"/>
                  <a:gd name="T52" fmla="*/ 2147483647 w 592"/>
                  <a:gd name="T53" fmla="*/ 2147483647 h 421"/>
                  <a:gd name="T54" fmla="*/ 2147483647 w 592"/>
                  <a:gd name="T55" fmla="*/ 2147483647 h 421"/>
                  <a:gd name="T56" fmla="*/ 2147483647 w 592"/>
                  <a:gd name="T57" fmla="*/ 2147483647 h 421"/>
                  <a:gd name="T58" fmla="*/ 2147483647 w 592"/>
                  <a:gd name="T59" fmla="*/ 2147483647 h 421"/>
                  <a:gd name="T60" fmla="*/ 2147483647 w 592"/>
                  <a:gd name="T61" fmla="*/ 2147483647 h 421"/>
                  <a:gd name="T62" fmla="*/ 2147483647 w 592"/>
                  <a:gd name="T63" fmla="*/ 2147483647 h 421"/>
                  <a:gd name="T64" fmla="*/ 2147483647 w 592"/>
                  <a:gd name="T65" fmla="*/ 2147483647 h 421"/>
                  <a:gd name="T66" fmla="*/ 2147483647 w 592"/>
                  <a:gd name="T67" fmla="*/ 2147483647 h 421"/>
                  <a:gd name="T68" fmla="*/ 2147483647 w 592"/>
                  <a:gd name="T69" fmla="*/ 2147483647 h 421"/>
                  <a:gd name="T70" fmla="*/ 2147483647 w 592"/>
                  <a:gd name="T71" fmla="*/ 2147483647 h 421"/>
                  <a:gd name="T72" fmla="*/ 2147483647 w 592"/>
                  <a:gd name="T73" fmla="*/ 2147483647 h 421"/>
                  <a:gd name="T74" fmla="*/ 2147483647 w 592"/>
                  <a:gd name="T75" fmla="*/ 2147483647 h 421"/>
                  <a:gd name="T76" fmla="*/ 2147483647 w 592"/>
                  <a:gd name="T77" fmla="*/ 2147483647 h 421"/>
                  <a:gd name="T78" fmla="*/ 2147483647 w 592"/>
                  <a:gd name="T79" fmla="*/ 2147483647 h 421"/>
                  <a:gd name="T80" fmla="*/ 2147483647 w 592"/>
                  <a:gd name="T81" fmla="*/ 2147483647 h 421"/>
                  <a:gd name="T82" fmla="*/ 2147483647 w 592"/>
                  <a:gd name="T83" fmla="*/ 2147483647 h 421"/>
                  <a:gd name="T84" fmla="*/ 2147483647 w 592"/>
                  <a:gd name="T85" fmla="*/ 2147483647 h 421"/>
                  <a:gd name="T86" fmla="*/ 2147483647 w 592"/>
                  <a:gd name="T87" fmla="*/ 2147483647 h 421"/>
                  <a:gd name="T88" fmla="*/ 2147483647 w 592"/>
                  <a:gd name="T89" fmla="*/ 2147483647 h 421"/>
                  <a:gd name="T90" fmla="*/ 2147483647 w 592"/>
                  <a:gd name="T91" fmla="*/ 2147483647 h 421"/>
                  <a:gd name="T92" fmla="*/ 2147483647 w 592"/>
                  <a:gd name="T93" fmla="*/ 2147483647 h 421"/>
                  <a:gd name="T94" fmla="*/ 2147483647 w 592"/>
                  <a:gd name="T95" fmla="*/ 2147483647 h 421"/>
                  <a:gd name="T96" fmla="*/ 2147483647 w 592"/>
                  <a:gd name="T97" fmla="*/ 2147483647 h 421"/>
                  <a:gd name="T98" fmla="*/ 2147483647 w 592"/>
                  <a:gd name="T99" fmla="*/ 2147483647 h 421"/>
                  <a:gd name="T100" fmla="*/ 2147483647 w 592"/>
                  <a:gd name="T101" fmla="*/ 2147483647 h 421"/>
                  <a:gd name="T102" fmla="*/ 2147483647 w 592"/>
                  <a:gd name="T103" fmla="*/ 2147483647 h 421"/>
                  <a:gd name="T104" fmla="*/ 2147483647 w 592"/>
                  <a:gd name="T105" fmla="*/ 2147483647 h 421"/>
                  <a:gd name="T106" fmla="*/ 2147483647 w 592"/>
                  <a:gd name="T107" fmla="*/ 2147483647 h 421"/>
                  <a:gd name="T108" fmla="*/ 2147483647 w 592"/>
                  <a:gd name="T109" fmla="*/ 2147483647 h 421"/>
                  <a:gd name="T110" fmla="*/ 2147483647 w 592"/>
                  <a:gd name="T111" fmla="*/ 2147483647 h 421"/>
                  <a:gd name="T112" fmla="*/ 2147483647 w 592"/>
                  <a:gd name="T113" fmla="*/ 2147483647 h 421"/>
                  <a:gd name="T114" fmla="*/ 2147483647 w 592"/>
                  <a:gd name="T115" fmla="*/ 2147483647 h 421"/>
                  <a:gd name="T116" fmla="*/ 2147483647 w 592"/>
                  <a:gd name="T117" fmla="*/ 2147483647 h 42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92"/>
                  <a:gd name="T178" fmla="*/ 0 h 421"/>
                  <a:gd name="T179" fmla="*/ 592 w 592"/>
                  <a:gd name="T180" fmla="*/ 421 h 42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92" h="421">
                    <a:moveTo>
                      <a:pt x="50" y="420"/>
                    </a:moveTo>
                    <a:lnTo>
                      <a:pt x="51" y="417"/>
                    </a:lnTo>
                    <a:lnTo>
                      <a:pt x="52" y="415"/>
                    </a:lnTo>
                    <a:lnTo>
                      <a:pt x="53" y="412"/>
                    </a:lnTo>
                    <a:lnTo>
                      <a:pt x="54" y="409"/>
                    </a:lnTo>
                    <a:lnTo>
                      <a:pt x="58" y="404"/>
                    </a:lnTo>
                    <a:lnTo>
                      <a:pt x="59" y="402"/>
                    </a:lnTo>
                    <a:lnTo>
                      <a:pt x="60" y="401"/>
                    </a:lnTo>
                    <a:lnTo>
                      <a:pt x="59" y="398"/>
                    </a:lnTo>
                    <a:lnTo>
                      <a:pt x="58" y="396"/>
                    </a:lnTo>
                    <a:lnTo>
                      <a:pt x="57" y="392"/>
                    </a:lnTo>
                    <a:lnTo>
                      <a:pt x="54" y="390"/>
                    </a:lnTo>
                    <a:lnTo>
                      <a:pt x="51" y="389"/>
                    </a:lnTo>
                    <a:lnTo>
                      <a:pt x="49" y="387"/>
                    </a:lnTo>
                    <a:lnTo>
                      <a:pt x="43" y="371"/>
                    </a:lnTo>
                    <a:lnTo>
                      <a:pt x="39" y="364"/>
                    </a:lnTo>
                    <a:lnTo>
                      <a:pt x="33" y="358"/>
                    </a:lnTo>
                    <a:lnTo>
                      <a:pt x="30" y="354"/>
                    </a:lnTo>
                    <a:lnTo>
                      <a:pt x="26" y="351"/>
                    </a:lnTo>
                    <a:lnTo>
                      <a:pt x="20" y="349"/>
                    </a:lnTo>
                    <a:lnTo>
                      <a:pt x="15" y="348"/>
                    </a:lnTo>
                    <a:lnTo>
                      <a:pt x="13" y="341"/>
                    </a:lnTo>
                    <a:lnTo>
                      <a:pt x="13" y="335"/>
                    </a:lnTo>
                    <a:lnTo>
                      <a:pt x="14" y="329"/>
                    </a:lnTo>
                    <a:lnTo>
                      <a:pt x="16" y="322"/>
                    </a:lnTo>
                    <a:lnTo>
                      <a:pt x="13" y="312"/>
                    </a:lnTo>
                    <a:lnTo>
                      <a:pt x="10" y="307"/>
                    </a:lnTo>
                    <a:lnTo>
                      <a:pt x="8" y="301"/>
                    </a:lnTo>
                    <a:lnTo>
                      <a:pt x="6" y="296"/>
                    </a:lnTo>
                    <a:lnTo>
                      <a:pt x="4" y="292"/>
                    </a:lnTo>
                    <a:lnTo>
                      <a:pt x="2" y="287"/>
                    </a:lnTo>
                    <a:lnTo>
                      <a:pt x="0" y="282"/>
                    </a:lnTo>
                    <a:lnTo>
                      <a:pt x="2" y="277"/>
                    </a:lnTo>
                    <a:lnTo>
                      <a:pt x="4" y="275"/>
                    </a:lnTo>
                    <a:lnTo>
                      <a:pt x="7" y="273"/>
                    </a:lnTo>
                    <a:lnTo>
                      <a:pt x="10" y="268"/>
                    </a:lnTo>
                    <a:lnTo>
                      <a:pt x="11" y="263"/>
                    </a:lnTo>
                    <a:lnTo>
                      <a:pt x="13" y="252"/>
                    </a:lnTo>
                    <a:lnTo>
                      <a:pt x="13" y="246"/>
                    </a:lnTo>
                    <a:lnTo>
                      <a:pt x="14" y="242"/>
                    </a:lnTo>
                    <a:lnTo>
                      <a:pt x="16" y="238"/>
                    </a:lnTo>
                    <a:lnTo>
                      <a:pt x="19" y="235"/>
                    </a:lnTo>
                    <a:lnTo>
                      <a:pt x="25" y="236"/>
                    </a:lnTo>
                    <a:lnTo>
                      <a:pt x="29" y="237"/>
                    </a:lnTo>
                    <a:lnTo>
                      <a:pt x="33" y="237"/>
                    </a:lnTo>
                    <a:lnTo>
                      <a:pt x="38" y="237"/>
                    </a:lnTo>
                    <a:lnTo>
                      <a:pt x="40" y="234"/>
                    </a:lnTo>
                    <a:lnTo>
                      <a:pt x="41" y="233"/>
                    </a:lnTo>
                    <a:lnTo>
                      <a:pt x="43" y="231"/>
                    </a:lnTo>
                    <a:lnTo>
                      <a:pt x="45" y="229"/>
                    </a:lnTo>
                    <a:lnTo>
                      <a:pt x="58" y="224"/>
                    </a:lnTo>
                    <a:lnTo>
                      <a:pt x="71" y="219"/>
                    </a:lnTo>
                    <a:lnTo>
                      <a:pt x="75" y="217"/>
                    </a:lnTo>
                    <a:lnTo>
                      <a:pt x="80" y="216"/>
                    </a:lnTo>
                    <a:lnTo>
                      <a:pt x="84" y="215"/>
                    </a:lnTo>
                    <a:lnTo>
                      <a:pt x="88" y="215"/>
                    </a:lnTo>
                    <a:lnTo>
                      <a:pt x="93" y="216"/>
                    </a:lnTo>
                    <a:lnTo>
                      <a:pt x="98" y="219"/>
                    </a:lnTo>
                    <a:lnTo>
                      <a:pt x="103" y="221"/>
                    </a:lnTo>
                    <a:lnTo>
                      <a:pt x="108" y="222"/>
                    </a:lnTo>
                    <a:lnTo>
                      <a:pt x="113" y="223"/>
                    </a:lnTo>
                    <a:lnTo>
                      <a:pt x="117" y="223"/>
                    </a:lnTo>
                    <a:lnTo>
                      <a:pt x="121" y="223"/>
                    </a:lnTo>
                    <a:lnTo>
                      <a:pt x="126" y="223"/>
                    </a:lnTo>
                    <a:lnTo>
                      <a:pt x="129" y="219"/>
                    </a:lnTo>
                    <a:lnTo>
                      <a:pt x="133" y="216"/>
                    </a:lnTo>
                    <a:lnTo>
                      <a:pt x="136" y="213"/>
                    </a:lnTo>
                    <a:lnTo>
                      <a:pt x="140" y="212"/>
                    </a:lnTo>
                    <a:lnTo>
                      <a:pt x="143" y="210"/>
                    </a:lnTo>
                    <a:lnTo>
                      <a:pt x="147" y="209"/>
                    </a:lnTo>
                    <a:lnTo>
                      <a:pt x="154" y="207"/>
                    </a:lnTo>
                    <a:lnTo>
                      <a:pt x="161" y="207"/>
                    </a:lnTo>
                    <a:lnTo>
                      <a:pt x="169" y="205"/>
                    </a:lnTo>
                    <a:lnTo>
                      <a:pt x="174" y="202"/>
                    </a:lnTo>
                    <a:lnTo>
                      <a:pt x="176" y="200"/>
                    </a:lnTo>
                    <a:lnTo>
                      <a:pt x="179" y="199"/>
                    </a:lnTo>
                    <a:lnTo>
                      <a:pt x="181" y="199"/>
                    </a:lnTo>
                    <a:lnTo>
                      <a:pt x="184" y="199"/>
                    </a:lnTo>
                    <a:lnTo>
                      <a:pt x="189" y="199"/>
                    </a:lnTo>
                    <a:lnTo>
                      <a:pt x="196" y="199"/>
                    </a:lnTo>
                    <a:lnTo>
                      <a:pt x="202" y="199"/>
                    </a:lnTo>
                    <a:lnTo>
                      <a:pt x="208" y="199"/>
                    </a:lnTo>
                    <a:lnTo>
                      <a:pt x="212" y="197"/>
                    </a:lnTo>
                    <a:lnTo>
                      <a:pt x="217" y="195"/>
                    </a:lnTo>
                    <a:lnTo>
                      <a:pt x="222" y="192"/>
                    </a:lnTo>
                    <a:lnTo>
                      <a:pt x="223" y="191"/>
                    </a:lnTo>
                    <a:lnTo>
                      <a:pt x="224" y="189"/>
                    </a:lnTo>
                    <a:lnTo>
                      <a:pt x="228" y="185"/>
                    </a:lnTo>
                    <a:lnTo>
                      <a:pt x="233" y="180"/>
                    </a:lnTo>
                    <a:lnTo>
                      <a:pt x="237" y="176"/>
                    </a:lnTo>
                    <a:lnTo>
                      <a:pt x="239" y="174"/>
                    </a:lnTo>
                    <a:lnTo>
                      <a:pt x="242" y="172"/>
                    </a:lnTo>
                    <a:lnTo>
                      <a:pt x="245" y="167"/>
                    </a:lnTo>
                    <a:lnTo>
                      <a:pt x="248" y="165"/>
                    </a:lnTo>
                    <a:lnTo>
                      <a:pt x="250" y="163"/>
                    </a:lnTo>
                    <a:lnTo>
                      <a:pt x="252" y="162"/>
                    </a:lnTo>
                    <a:lnTo>
                      <a:pt x="254" y="160"/>
                    </a:lnTo>
                    <a:lnTo>
                      <a:pt x="256" y="158"/>
                    </a:lnTo>
                    <a:lnTo>
                      <a:pt x="257" y="156"/>
                    </a:lnTo>
                    <a:lnTo>
                      <a:pt x="257" y="155"/>
                    </a:lnTo>
                    <a:lnTo>
                      <a:pt x="260" y="145"/>
                    </a:lnTo>
                    <a:lnTo>
                      <a:pt x="264" y="136"/>
                    </a:lnTo>
                    <a:lnTo>
                      <a:pt x="266" y="122"/>
                    </a:lnTo>
                    <a:lnTo>
                      <a:pt x="268" y="114"/>
                    </a:lnTo>
                    <a:lnTo>
                      <a:pt x="271" y="107"/>
                    </a:lnTo>
                    <a:lnTo>
                      <a:pt x="274" y="103"/>
                    </a:lnTo>
                    <a:lnTo>
                      <a:pt x="277" y="101"/>
                    </a:lnTo>
                    <a:lnTo>
                      <a:pt x="280" y="99"/>
                    </a:lnTo>
                    <a:lnTo>
                      <a:pt x="282" y="96"/>
                    </a:lnTo>
                    <a:lnTo>
                      <a:pt x="289" y="95"/>
                    </a:lnTo>
                    <a:lnTo>
                      <a:pt x="294" y="94"/>
                    </a:lnTo>
                    <a:lnTo>
                      <a:pt x="298" y="93"/>
                    </a:lnTo>
                    <a:lnTo>
                      <a:pt x="299" y="90"/>
                    </a:lnTo>
                    <a:lnTo>
                      <a:pt x="302" y="89"/>
                    </a:lnTo>
                    <a:lnTo>
                      <a:pt x="304" y="87"/>
                    </a:lnTo>
                    <a:lnTo>
                      <a:pt x="308" y="85"/>
                    </a:lnTo>
                    <a:lnTo>
                      <a:pt x="313" y="83"/>
                    </a:lnTo>
                    <a:lnTo>
                      <a:pt x="319" y="82"/>
                    </a:lnTo>
                    <a:lnTo>
                      <a:pt x="324" y="81"/>
                    </a:lnTo>
                    <a:lnTo>
                      <a:pt x="336" y="80"/>
                    </a:lnTo>
                    <a:lnTo>
                      <a:pt x="345" y="80"/>
                    </a:lnTo>
                    <a:lnTo>
                      <a:pt x="354" y="81"/>
                    </a:lnTo>
                    <a:lnTo>
                      <a:pt x="355" y="80"/>
                    </a:lnTo>
                    <a:lnTo>
                      <a:pt x="357" y="78"/>
                    </a:lnTo>
                    <a:lnTo>
                      <a:pt x="359" y="75"/>
                    </a:lnTo>
                    <a:lnTo>
                      <a:pt x="361" y="71"/>
                    </a:lnTo>
                    <a:lnTo>
                      <a:pt x="366" y="63"/>
                    </a:lnTo>
                    <a:lnTo>
                      <a:pt x="368" y="60"/>
                    </a:lnTo>
                    <a:lnTo>
                      <a:pt x="370" y="58"/>
                    </a:lnTo>
                    <a:lnTo>
                      <a:pt x="371" y="53"/>
                    </a:lnTo>
                    <a:lnTo>
                      <a:pt x="372" y="46"/>
                    </a:lnTo>
                    <a:lnTo>
                      <a:pt x="373" y="40"/>
                    </a:lnTo>
                    <a:lnTo>
                      <a:pt x="375" y="34"/>
                    </a:lnTo>
                    <a:lnTo>
                      <a:pt x="377" y="32"/>
                    </a:lnTo>
                    <a:lnTo>
                      <a:pt x="377" y="31"/>
                    </a:lnTo>
                    <a:lnTo>
                      <a:pt x="378" y="30"/>
                    </a:lnTo>
                    <a:lnTo>
                      <a:pt x="379" y="28"/>
                    </a:lnTo>
                    <a:lnTo>
                      <a:pt x="380" y="26"/>
                    </a:lnTo>
                    <a:lnTo>
                      <a:pt x="380" y="25"/>
                    </a:lnTo>
                    <a:lnTo>
                      <a:pt x="381" y="24"/>
                    </a:lnTo>
                    <a:lnTo>
                      <a:pt x="382" y="24"/>
                    </a:lnTo>
                    <a:lnTo>
                      <a:pt x="382" y="23"/>
                    </a:lnTo>
                    <a:lnTo>
                      <a:pt x="386" y="18"/>
                    </a:lnTo>
                    <a:lnTo>
                      <a:pt x="389" y="14"/>
                    </a:lnTo>
                    <a:lnTo>
                      <a:pt x="391" y="11"/>
                    </a:lnTo>
                    <a:lnTo>
                      <a:pt x="394" y="9"/>
                    </a:lnTo>
                    <a:lnTo>
                      <a:pt x="398" y="5"/>
                    </a:lnTo>
                    <a:lnTo>
                      <a:pt x="401" y="3"/>
                    </a:lnTo>
                    <a:lnTo>
                      <a:pt x="404" y="0"/>
                    </a:lnTo>
                    <a:lnTo>
                      <a:pt x="409" y="1"/>
                    </a:lnTo>
                    <a:lnTo>
                      <a:pt x="413" y="1"/>
                    </a:lnTo>
                    <a:lnTo>
                      <a:pt x="418" y="1"/>
                    </a:lnTo>
                    <a:lnTo>
                      <a:pt x="421" y="2"/>
                    </a:lnTo>
                    <a:lnTo>
                      <a:pt x="421" y="3"/>
                    </a:lnTo>
                    <a:lnTo>
                      <a:pt x="422" y="3"/>
                    </a:lnTo>
                    <a:lnTo>
                      <a:pt x="423" y="5"/>
                    </a:lnTo>
                    <a:lnTo>
                      <a:pt x="426" y="7"/>
                    </a:lnTo>
                    <a:lnTo>
                      <a:pt x="431" y="9"/>
                    </a:lnTo>
                    <a:lnTo>
                      <a:pt x="436" y="16"/>
                    </a:lnTo>
                    <a:lnTo>
                      <a:pt x="440" y="20"/>
                    </a:lnTo>
                    <a:lnTo>
                      <a:pt x="443" y="22"/>
                    </a:lnTo>
                    <a:lnTo>
                      <a:pt x="447" y="28"/>
                    </a:lnTo>
                    <a:lnTo>
                      <a:pt x="450" y="34"/>
                    </a:lnTo>
                    <a:lnTo>
                      <a:pt x="453" y="40"/>
                    </a:lnTo>
                    <a:lnTo>
                      <a:pt x="458" y="44"/>
                    </a:lnTo>
                    <a:lnTo>
                      <a:pt x="460" y="51"/>
                    </a:lnTo>
                    <a:lnTo>
                      <a:pt x="461" y="57"/>
                    </a:lnTo>
                    <a:lnTo>
                      <a:pt x="462" y="72"/>
                    </a:lnTo>
                    <a:lnTo>
                      <a:pt x="463" y="78"/>
                    </a:lnTo>
                    <a:lnTo>
                      <a:pt x="465" y="84"/>
                    </a:lnTo>
                    <a:lnTo>
                      <a:pt x="469" y="90"/>
                    </a:lnTo>
                    <a:lnTo>
                      <a:pt x="475" y="94"/>
                    </a:lnTo>
                    <a:lnTo>
                      <a:pt x="481" y="100"/>
                    </a:lnTo>
                    <a:lnTo>
                      <a:pt x="487" y="104"/>
                    </a:lnTo>
                    <a:lnTo>
                      <a:pt x="494" y="107"/>
                    </a:lnTo>
                    <a:lnTo>
                      <a:pt x="502" y="110"/>
                    </a:lnTo>
                    <a:lnTo>
                      <a:pt x="504" y="114"/>
                    </a:lnTo>
                    <a:lnTo>
                      <a:pt x="506" y="117"/>
                    </a:lnTo>
                    <a:lnTo>
                      <a:pt x="510" y="122"/>
                    </a:lnTo>
                    <a:lnTo>
                      <a:pt x="514" y="127"/>
                    </a:lnTo>
                    <a:lnTo>
                      <a:pt x="520" y="133"/>
                    </a:lnTo>
                    <a:lnTo>
                      <a:pt x="522" y="138"/>
                    </a:lnTo>
                    <a:lnTo>
                      <a:pt x="523" y="142"/>
                    </a:lnTo>
                    <a:lnTo>
                      <a:pt x="524" y="145"/>
                    </a:lnTo>
                    <a:lnTo>
                      <a:pt x="524" y="153"/>
                    </a:lnTo>
                    <a:lnTo>
                      <a:pt x="526" y="160"/>
                    </a:lnTo>
                    <a:lnTo>
                      <a:pt x="529" y="166"/>
                    </a:lnTo>
                    <a:lnTo>
                      <a:pt x="534" y="172"/>
                    </a:lnTo>
                    <a:lnTo>
                      <a:pt x="539" y="180"/>
                    </a:lnTo>
                    <a:lnTo>
                      <a:pt x="543" y="187"/>
                    </a:lnTo>
                    <a:lnTo>
                      <a:pt x="544" y="191"/>
                    </a:lnTo>
                    <a:lnTo>
                      <a:pt x="544" y="193"/>
                    </a:lnTo>
                    <a:lnTo>
                      <a:pt x="545" y="195"/>
                    </a:lnTo>
                    <a:lnTo>
                      <a:pt x="549" y="198"/>
                    </a:lnTo>
                    <a:lnTo>
                      <a:pt x="554" y="200"/>
                    </a:lnTo>
                    <a:lnTo>
                      <a:pt x="556" y="203"/>
                    </a:lnTo>
                    <a:lnTo>
                      <a:pt x="558" y="205"/>
                    </a:lnTo>
                    <a:lnTo>
                      <a:pt x="560" y="208"/>
                    </a:lnTo>
                    <a:lnTo>
                      <a:pt x="563" y="210"/>
                    </a:lnTo>
                    <a:lnTo>
                      <a:pt x="565" y="213"/>
                    </a:lnTo>
                    <a:lnTo>
                      <a:pt x="565" y="215"/>
                    </a:lnTo>
                    <a:lnTo>
                      <a:pt x="565" y="214"/>
                    </a:lnTo>
                    <a:lnTo>
                      <a:pt x="565" y="213"/>
                    </a:lnTo>
                    <a:lnTo>
                      <a:pt x="566" y="213"/>
                    </a:lnTo>
                    <a:lnTo>
                      <a:pt x="567" y="214"/>
                    </a:lnTo>
                    <a:lnTo>
                      <a:pt x="570" y="216"/>
                    </a:lnTo>
                    <a:lnTo>
                      <a:pt x="571" y="218"/>
                    </a:lnTo>
                    <a:lnTo>
                      <a:pt x="572" y="221"/>
                    </a:lnTo>
                    <a:lnTo>
                      <a:pt x="573" y="223"/>
                    </a:lnTo>
                    <a:lnTo>
                      <a:pt x="575" y="224"/>
                    </a:lnTo>
                    <a:lnTo>
                      <a:pt x="579" y="228"/>
                    </a:lnTo>
                    <a:lnTo>
                      <a:pt x="583" y="232"/>
                    </a:lnTo>
                    <a:lnTo>
                      <a:pt x="586" y="234"/>
                    </a:lnTo>
                    <a:lnTo>
                      <a:pt x="590" y="238"/>
                    </a:lnTo>
                    <a:lnTo>
                      <a:pt x="591" y="242"/>
                    </a:lnTo>
                    <a:lnTo>
                      <a:pt x="591" y="246"/>
                    </a:lnTo>
                    <a:lnTo>
                      <a:pt x="591" y="249"/>
                    </a:lnTo>
                    <a:lnTo>
                      <a:pt x="589" y="251"/>
                    </a:lnTo>
                    <a:lnTo>
                      <a:pt x="583" y="253"/>
                    </a:lnTo>
                    <a:lnTo>
                      <a:pt x="574" y="254"/>
                    </a:lnTo>
                    <a:lnTo>
                      <a:pt x="565" y="261"/>
                    </a:lnTo>
                    <a:lnTo>
                      <a:pt x="557" y="266"/>
                    </a:lnTo>
                    <a:lnTo>
                      <a:pt x="549" y="273"/>
                    </a:lnTo>
                    <a:lnTo>
                      <a:pt x="546" y="276"/>
                    </a:lnTo>
                    <a:lnTo>
                      <a:pt x="543" y="281"/>
                    </a:lnTo>
                    <a:lnTo>
                      <a:pt x="542" y="282"/>
                    </a:lnTo>
                    <a:lnTo>
                      <a:pt x="539" y="282"/>
                    </a:lnTo>
                    <a:lnTo>
                      <a:pt x="535" y="283"/>
                    </a:lnTo>
                    <a:lnTo>
                      <a:pt x="531" y="284"/>
                    </a:lnTo>
                    <a:lnTo>
                      <a:pt x="522" y="284"/>
                    </a:lnTo>
                    <a:lnTo>
                      <a:pt x="519" y="285"/>
                    </a:lnTo>
                    <a:lnTo>
                      <a:pt x="516" y="285"/>
                    </a:lnTo>
                    <a:lnTo>
                      <a:pt x="511" y="287"/>
                    </a:lnTo>
                    <a:lnTo>
                      <a:pt x="506" y="288"/>
                    </a:lnTo>
                    <a:lnTo>
                      <a:pt x="502" y="287"/>
                    </a:lnTo>
                    <a:lnTo>
                      <a:pt x="497" y="286"/>
                    </a:lnTo>
                    <a:lnTo>
                      <a:pt x="488" y="283"/>
                    </a:lnTo>
                    <a:lnTo>
                      <a:pt x="483" y="282"/>
                    </a:lnTo>
                    <a:lnTo>
                      <a:pt x="479" y="280"/>
                    </a:lnTo>
                    <a:lnTo>
                      <a:pt x="476" y="278"/>
                    </a:lnTo>
                    <a:lnTo>
                      <a:pt x="473" y="277"/>
                    </a:lnTo>
                    <a:lnTo>
                      <a:pt x="468" y="276"/>
                    </a:lnTo>
                    <a:lnTo>
                      <a:pt x="462" y="277"/>
                    </a:lnTo>
                    <a:lnTo>
                      <a:pt x="459" y="278"/>
                    </a:lnTo>
                    <a:lnTo>
                      <a:pt x="454" y="278"/>
                    </a:lnTo>
                    <a:lnTo>
                      <a:pt x="451" y="280"/>
                    </a:lnTo>
                    <a:lnTo>
                      <a:pt x="449" y="282"/>
                    </a:lnTo>
                    <a:lnTo>
                      <a:pt x="448" y="284"/>
                    </a:lnTo>
                    <a:lnTo>
                      <a:pt x="446" y="288"/>
                    </a:lnTo>
                    <a:lnTo>
                      <a:pt x="445" y="293"/>
                    </a:lnTo>
                    <a:lnTo>
                      <a:pt x="443" y="298"/>
                    </a:lnTo>
                    <a:lnTo>
                      <a:pt x="442" y="302"/>
                    </a:lnTo>
                    <a:lnTo>
                      <a:pt x="438" y="307"/>
                    </a:lnTo>
                    <a:lnTo>
                      <a:pt x="437" y="311"/>
                    </a:lnTo>
                    <a:lnTo>
                      <a:pt x="436" y="313"/>
                    </a:lnTo>
                    <a:lnTo>
                      <a:pt x="435" y="315"/>
                    </a:lnTo>
                    <a:lnTo>
                      <a:pt x="433" y="315"/>
                    </a:lnTo>
                    <a:lnTo>
                      <a:pt x="429" y="315"/>
                    </a:lnTo>
                    <a:lnTo>
                      <a:pt x="426" y="315"/>
                    </a:lnTo>
                    <a:lnTo>
                      <a:pt x="422" y="314"/>
                    </a:lnTo>
                    <a:lnTo>
                      <a:pt x="416" y="314"/>
                    </a:lnTo>
                    <a:lnTo>
                      <a:pt x="411" y="315"/>
                    </a:lnTo>
                    <a:lnTo>
                      <a:pt x="410" y="316"/>
                    </a:lnTo>
                    <a:lnTo>
                      <a:pt x="410" y="317"/>
                    </a:lnTo>
                    <a:lnTo>
                      <a:pt x="409" y="318"/>
                    </a:lnTo>
                    <a:lnTo>
                      <a:pt x="408" y="319"/>
                    </a:lnTo>
                    <a:lnTo>
                      <a:pt x="405" y="320"/>
                    </a:lnTo>
                    <a:lnTo>
                      <a:pt x="401" y="321"/>
                    </a:lnTo>
                    <a:lnTo>
                      <a:pt x="399" y="322"/>
                    </a:lnTo>
                    <a:lnTo>
                      <a:pt x="398" y="322"/>
                    </a:lnTo>
                    <a:lnTo>
                      <a:pt x="390" y="317"/>
                    </a:lnTo>
                    <a:lnTo>
                      <a:pt x="386" y="315"/>
                    </a:lnTo>
                    <a:lnTo>
                      <a:pt x="381" y="314"/>
                    </a:lnTo>
                    <a:lnTo>
                      <a:pt x="379" y="311"/>
                    </a:lnTo>
                    <a:lnTo>
                      <a:pt x="376" y="309"/>
                    </a:lnTo>
                    <a:lnTo>
                      <a:pt x="373" y="307"/>
                    </a:lnTo>
                    <a:lnTo>
                      <a:pt x="370" y="305"/>
                    </a:lnTo>
                    <a:lnTo>
                      <a:pt x="369" y="303"/>
                    </a:lnTo>
                    <a:lnTo>
                      <a:pt x="367" y="302"/>
                    </a:lnTo>
                    <a:lnTo>
                      <a:pt x="365" y="301"/>
                    </a:lnTo>
                    <a:lnTo>
                      <a:pt x="363" y="301"/>
                    </a:lnTo>
                    <a:lnTo>
                      <a:pt x="360" y="302"/>
                    </a:lnTo>
                    <a:lnTo>
                      <a:pt x="355" y="305"/>
                    </a:lnTo>
                    <a:lnTo>
                      <a:pt x="351" y="309"/>
                    </a:lnTo>
                    <a:lnTo>
                      <a:pt x="346" y="311"/>
                    </a:lnTo>
                    <a:lnTo>
                      <a:pt x="340" y="313"/>
                    </a:lnTo>
                    <a:lnTo>
                      <a:pt x="334" y="314"/>
                    </a:lnTo>
                    <a:lnTo>
                      <a:pt x="332" y="317"/>
                    </a:lnTo>
                    <a:lnTo>
                      <a:pt x="331" y="321"/>
                    </a:lnTo>
                    <a:lnTo>
                      <a:pt x="329" y="325"/>
                    </a:lnTo>
                    <a:lnTo>
                      <a:pt x="328" y="328"/>
                    </a:lnTo>
                    <a:lnTo>
                      <a:pt x="326" y="329"/>
                    </a:lnTo>
                    <a:lnTo>
                      <a:pt x="323" y="331"/>
                    </a:lnTo>
                    <a:lnTo>
                      <a:pt x="319" y="332"/>
                    </a:lnTo>
                    <a:lnTo>
                      <a:pt x="315" y="334"/>
                    </a:lnTo>
                    <a:lnTo>
                      <a:pt x="305" y="338"/>
                    </a:lnTo>
                    <a:lnTo>
                      <a:pt x="301" y="338"/>
                    </a:lnTo>
                    <a:lnTo>
                      <a:pt x="299" y="339"/>
                    </a:lnTo>
                    <a:lnTo>
                      <a:pt x="294" y="343"/>
                    </a:lnTo>
                    <a:lnTo>
                      <a:pt x="286" y="347"/>
                    </a:lnTo>
                    <a:lnTo>
                      <a:pt x="279" y="350"/>
                    </a:lnTo>
                    <a:lnTo>
                      <a:pt x="272" y="352"/>
                    </a:lnTo>
                    <a:lnTo>
                      <a:pt x="266" y="356"/>
                    </a:lnTo>
                    <a:lnTo>
                      <a:pt x="258" y="359"/>
                    </a:lnTo>
                    <a:lnTo>
                      <a:pt x="251" y="363"/>
                    </a:lnTo>
                    <a:lnTo>
                      <a:pt x="244" y="365"/>
                    </a:lnTo>
                    <a:lnTo>
                      <a:pt x="228" y="363"/>
                    </a:lnTo>
                    <a:lnTo>
                      <a:pt x="212" y="360"/>
                    </a:lnTo>
                    <a:lnTo>
                      <a:pt x="207" y="357"/>
                    </a:lnTo>
                    <a:lnTo>
                      <a:pt x="203" y="354"/>
                    </a:lnTo>
                    <a:lnTo>
                      <a:pt x="201" y="354"/>
                    </a:lnTo>
                    <a:lnTo>
                      <a:pt x="198" y="354"/>
                    </a:lnTo>
                    <a:lnTo>
                      <a:pt x="195" y="354"/>
                    </a:lnTo>
                    <a:lnTo>
                      <a:pt x="191" y="354"/>
                    </a:lnTo>
                    <a:lnTo>
                      <a:pt x="183" y="355"/>
                    </a:lnTo>
                    <a:lnTo>
                      <a:pt x="178" y="356"/>
                    </a:lnTo>
                    <a:lnTo>
                      <a:pt x="173" y="356"/>
                    </a:lnTo>
                    <a:lnTo>
                      <a:pt x="171" y="359"/>
                    </a:lnTo>
                    <a:lnTo>
                      <a:pt x="170" y="362"/>
                    </a:lnTo>
                    <a:lnTo>
                      <a:pt x="168" y="364"/>
                    </a:lnTo>
                    <a:lnTo>
                      <a:pt x="164" y="365"/>
                    </a:lnTo>
                    <a:lnTo>
                      <a:pt x="161" y="369"/>
                    </a:lnTo>
                    <a:lnTo>
                      <a:pt x="158" y="375"/>
                    </a:lnTo>
                    <a:lnTo>
                      <a:pt x="152" y="386"/>
                    </a:lnTo>
                    <a:lnTo>
                      <a:pt x="152" y="392"/>
                    </a:lnTo>
                    <a:lnTo>
                      <a:pt x="151" y="397"/>
                    </a:lnTo>
                    <a:lnTo>
                      <a:pt x="149" y="402"/>
                    </a:lnTo>
                    <a:lnTo>
                      <a:pt x="146" y="405"/>
                    </a:lnTo>
                    <a:lnTo>
                      <a:pt x="139" y="402"/>
                    </a:lnTo>
                    <a:lnTo>
                      <a:pt x="133" y="399"/>
                    </a:lnTo>
                    <a:lnTo>
                      <a:pt x="129" y="399"/>
                    </a:lnTo>
                    <a:lnTo>
                      <a:pt x="126" y="399"/>
                    </a:lnTo>
                    <a:lnTo>
                      <a:pt x="121" y="400"/>
                    </a:lnTo>
                    <a:lnTo>
                      <a:pt x="119" y="400"/>
                    </a:lnTo>
                    <a:lnTo>
                      <a:pt x="119" y="401"/>
                    </a:lnTo>
                    <a:lnTo>
                      <a:pt x="119" y="402"/>
                    </a:lnTo>
                    <a:lnTo>
                      <a:pt x="118" y="402"/>
                    </a:lnTo>
                    <a:lnTo>
                      <a:pt x="116" y="404"/>
                    </a:lnTo>
                    <a:lnTo>
                      <a:pt x="113" y="405"/>
                    </a:lnTo>
                    <a:lnTo>
                      <a:pt x="107" y="404"/>
                    </a:lnTo>
                    <a:lnTo>
                      <a:pt x="101" y="405"/>
                    </a:lnTo>
                    <a:lnTo>
                      <a:pt x="95" y="406"/>
                    </a:lnTo>
                    <a:lnTo>
                      <a:pt x="89" y="408"/>
                    </a:lnTo>
                    <a:lnTo>
                      <a:pt x="76" y="413"/>
                    </a:lnTo>
                    <a:lnTo>
                      <a:pt x="71" y="415"/>
                    </a:lnTo>
                    <a:lnTo>
                      <a:pt x="65" y="415"/>
                    </a:lnTo>
                    <a:lnTo>
                      <a:pt x="64" y="417"/>
                    </a:lnTo>
                    <a:lnTo>
                      <a:pt x="62" y="419"/>
                    </a:lnTo>
                    <a:lnTo>
                      <a:pt x="59" y="420"/>
                    </a:lnTo>
                    <a:lnTo>
                      <a:pt x="55" y="420"/>
                    </a:lnTo>
                    <a:lnTo>
                      <a:pt x="50" y="420"/>
                    </a:lnTo>
                  </a:path>
                </a:pathLst>
              </a:custGeom>
              <a:solidFill>
                <a:srgbClr val="E3CA7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 dirty="0">
                  <a:cs typeface="+mn-cs"/>
                </a:endParaRPr>
              </a:p>
            </p:txBody>
          </p:sp>
          <p:sp>
            <p:nvSpPr>
              <p:cNvPr id="9" name="Freeform 3"/>
              <p:cNvSpPr>
                <a:spLocks/>
              </p:cNvSpPr>
              <p:nvPr/>
            </p:nvSpPr>
            <p:spPr bwMode="auto">
              <a:xfrm>
                <a:off x="2763393" y="3288586"/>
                <a:ext cx="1032355" cy="869693"/>
              </a:xfrm>
              <a:custGeom>
                <a:avLst/>
                <a:gdLst>
                  <a:gd name="T0" fmla="*/ 2147483647 w 504"/>
                  <a:gd name="T1" fmla="*/ 2147483647 h 366"/>
                  <a:gd name="T2" fmla="*/ 2147483647 w 504"/>
                  <a:gd name="T3" fmla="*/ 2147483647 h 366"/>
                  <a:gd name="T4" fmla="*/ 2147483647 w 504"/>
                  <a:gd name="T5" fmla="*/ 2147483647 h 366"/>
                  <a:gd name="T6" fmla="*/ 2147483647 w 504"/>
                  <a:gd name="T7" fmla="*/ 2147483647 h 366"/>
                  <a:gd name="T8" fmla="*/ 2147483647 w 504"/>
                  <a:gd name="T9" fmla="*/ 2147483647 h 366"/>
                  <a:gd name="T10" fmla="*/ 2147483647 w 504"/>
                  <a:gd name="T11" fmla="*/ 2147483647 h 366"/>
                  <a:gd name="T12" fmla="*/ 2147483647 w 504"/>
                  <a:gd name="T13" fmla="*/ 2147483647 h 366"/>
                  <a:gd name="T14" fmla="*/ 2147483647 w 504"/>
                  <a:gd name="T15" fmla="*/ 2147483647 h 366"/>
                  <a:gd name="T16" fmla="*/ 2147483647 w 504"/>
                  <a:gd name="T17" fmla="*/ 2147483647 h 366"/>
                  <a:gd name="T18" fmla="*/ 2147483647 w 504"/>
                  <a:gd name="T19" fmla="*/ 2147483647 h 366"/>
                  <a:gd name="T20" fmla="*/ 2147483647 w 504"/>
                  <a:gd name="T21" fmla="*/ 2147483647 h 366"/>
                  <a:gd name="T22" fmla="*/ 2147483647 w 504"/>
                  <a:gd name="T23" fmla="*/ 2147483647 h 366"/>
                  <a:gd name="T24" fmla="*/ 2147483647 w 504"/>
                  <a:gd name="T25" fmla="*/ 2147483647 h 366"/>
                  <a:gd name="T26" fmla="*/ 2147483647 w 504"/>
                  <a:gd name="T27" fmla="*/ 2147483647 h 366"/>
                  <a:gd name="T28" fmla="*/ 2147483647 w 504"/>
                  <a:gd name="T29" fmla="*/ 2147483647 h 366"/>
                  <a:gd name="T30" fmla="*/ 2147483647 w 504"/>
                  <a:gd name="T31" fmla="*/ 2147483647 h 366"/>
                  <a:gd name="T32" fmla="*/ 2147483647 w 504"/>
                  <a:gd name="T33" fmla="*/ 2147483647 h 366"/>
                  <a:gd name="T34" fmla="*/ 2147483647 w 504"/>
                  <a:gd name="T35" fmla="*/ 2147483647 h 366"/>
                  <a:gd name="T36" fmla="*/ 2147483647 w 504"/>
                  <a:gd name="T37" fmla="*/ 2147483647 h 366"/>
                  <a:gd name="T38" fmla="*/ 2147483647 w 504"/>
                  <a:gd name="T39" fmla="*/ 2147483647 h 366"/>
                  <a:gd name="T40" fmla="*/ 2147483647 w 504"/>
                  <a:gd name="T41" fmla="*/ 2147483647 h 366"/>
                  <a:gd name="T42" fmla="*/ 2147483647 w 504"/>
                  <a:gd name="T43" fmla="*/ 2147483647 h 366"/>
                  <a:gd name="T44" fmla="*/ 2147483647 w 504"/>
                  <a:gd name="T45" fmla="*/ 2147483647 h 366"/>
                  <a:gd name="T46" fmla="*/ 2147483647 w 504"/>
                  <a:gd name="T47" fmla="*/ 2147483647 h 366"/>
                  <a:gd name="T48" fmla="*/ 2147483647 w 504"/>
                  <a:gd name="T49" fmla="*/ 2147483647 h 366"/>
                  <a:gd name="T50" fmla="*/ 2147483647 w 504"/>
                  <a:gd name="T51" fmla="*/ 2147483647 h 366"/>
                  <a:gd name="T52" fmla="*/ 2147483647 w 504"/>
                  <a:gd name="T53" fmla="*/ 2147483647 h 366"/>
                  <a:gd name="T54" fmla="*/ 2147483647 w 504"/>
                  <a:gd name="T55" fmla="*/ 2147483647 h 366"/>
                  <a:gd name="T56" fmla="*/ 2147483647 w 504"/>
                  <a:gd name="T57" fmla="*/ 2147483647 h 366"/>
                  <a:gd name="T58" fmla="*/ 2147483647 w 504"/>
                  <a:gd name="T59" fmla="*/ 2147483647 h 366"/>
                  <a:gd name="T60" fmla="*/ 2147483647 w 504"/>
                  <a:gd name="T61" fmla="*/ 2147483647 h 366"/>
                  <a:gd name="T62" fmla="*/ 2147483647 w 504"/>
                  <a:gd name="T63" fmla="*/ 2147483647 h 366"/>
                  <a:gd name="T64" fmla="*/ 2147483647 w 504"/>
                  <a:gd name="T65" fmla="*/ 2147483647 h 366"/>
                  <a:gd name="T66" fmla="*/ 2147483647 w 504"/>
                  <a:gd name="T67" fmla="*/ 2147483647 h 366"/>
                  <a:gd name="T68" fmla="*/ 2147483647 w 504"/>
                  <a:gd name="T69" fmla="*/ 2147483647 h 366"/>
                  <a:gd name="T70" fmla="*/ 2147483647 w 504"/>
                  <a:gd name="T71" fmla="*/ 2147483647 h 366"/>
                  <a:gd name="T72" fmla="*/ 2147483647 w 504"/>
                  <a:gd name="T73" fmla="*/ 2147483647 h 366"/>
                  <a:gd name="T74" fmla="*/ 2147483647 w 504"/>
                  <a:gd name="T75" fmla="*/ 2147483647 h 366"/>
                  <a:gd name="T76" fmla="*/ 2147483647 w 504"/>
                  <a:gd name="T77" fmla="*/ 2147483647 h 366"/>
                  <a:gd name="T78" fmla="*/ 2147483647 w 504"/>
                  <a:gd name="T79" fmla="*/ 2147483647 h 366"/>
                  <a:gd name="T80" fmla="*/ 2147483647 w 504"/>
                  <a:gd name="T81" fmla="*/ 2147483647 h 366"/>
                  <a:gd name="T82" fmla="*/ 2147483647 w 504"/>
                  <a:gd name="T83" fmla="*/ 2147483647 h 366"/>
                  <a:gd name="T84" fmla="*/ 2147483647 w 504"/>
                  <a:gd name="T85" fmla="*/ 2147483647 h 366"/>
                  <a:gd name="T86" fmla="*/ 2147483647 w 504"/>
                  <a:gd name="T87" fmla="*/ 2147483647 h 366"/>
                  <a:gd name="T88" fmla="*/ 2147483647 w 504"/>
                  <a:gd name="T89" fmla="*/ 2147483647 h 366"/>
                  <a:gd name="T90" fmla="*/ 2147483647 w 504"/>
                  <a:gd name="T91" fmla="*/ 2147483647 h 366"/>
                  <a:gd name="T92" fmla="*/ 2147483647 w 504"/>
                  <a:gd name="T93" fmla="*/ 2147483647 h 366"/>
                  <a:gd name="T94" fmla="*/ 2147483647 w 504"/>
                  <a:gd name="T95" fmla="*/ 2147483647 h 366"/>
                  <a:gd name="T96" fmla="*/ 2147483647 w 504"/>
                  <a:gd name="T97" fmla="*/ 2147483647 h 366"/>
                  <a:gd name="T98" fmla="*/ 2147483647 w 504"/>
                  <a:gd name="T99" fmla="*/ 2147483647 h 366"/>
                  <a:gd name="T100" fmla="*/ 2147483647 w 504"/>
                  <a:gd name="T101" fmla="*/ 2147483647 h 366"/>
                  <a:gd name="T102" fmla="*/ 2147483647 w 504"/>
                  <a:gd name="T103" fmla="*/ 2147483647 h 366"/>
                  <a:gd name="T104" fmla="*/ 2147483647 w 504"/>
                  <a:gd name="T105" fmla="*/ 2147483647 h 366"/>
                  <a:gd name="T106" fmla="*/ 2147483647 w 504"/>
                  <a:gd name="T107" fmla="*/ 2147483647 h 366"/>
                  <a:gd name="T108" fmla="*/ 2147483647 w 504"/>
                  <a:gd name="T109" fmla="*/ 2147483647 h 366"/>
                  <a:gd name="T110" fmla="*/ 2147483647 w 504"/>
                  <a:gd name="T111" fmla="*/ 2147483647 h 366"/>
                  <a:gd name="T112" fmla="*/ 2147483647 w 504"/>
                  <a:gd name="T113" fmla="*/ 2147483647 h 366"/>
                  <a:gd name="T114" fmla="*/ 2147483647 w 504"/>
                  <a:gd name="T115" fmla="*/ 2147483647 h 366"/>
                  <a:gd name="T116" fmla="*/ 2147483647 w 504"/>
                  <a:gd name="T117" fmla="*/ 2147483647 h 36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04"/>
                  <a:gd name="T178" fmla="*/ 0 h 366"/>
                  <a:gd name="T179" fmla="*/ 504 w 504"/>
                  <a:gd name="T180" fmla="*/ 366 h 36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04" h="366">
                    <a:moveTo>
                      <a:pt x="11" y="14"/>
                    </a:moveTo>
                    <a:lnTo>
                      <a:pt x="13" y="11"/>
                    </a:lnTo>
                    <a:lnTo>
                      <a:pt x="15" y="9"/>
                    </a:lnTo>
                    <a:lnTo>
                      <a:pt x="18" y="7"/>
                    </a:lnTo>
                    <a:lnTo>
                      <a:pt x="22" y="5"/>
                    </a:lnTo>
                    <a:lnTo>
                      <a:pt x="30" y="4"/>
                    </a:lnTo>
                    <a:lnTo>
                      <a:pt x="37" y="3"/>
                    </a:lnTo>
                    <a:lnTo>
                      <a:pt x="40" y="2"/>
                    </a:lnTo>
                    <a:lnTo>
                      <a:pt x="43" y="1"/>
                    </a:lnTo>
                    <a:lnTo>
                      <a:pt x="46" y="1"/>
                    </a:lnTo>
                    <a:lnTo>
                      <a:pt x="47" y="0"/>
                    </a:lnTo>
                    <a:lnTo>
                      <a:pt x="49" y="1"/>
                    </a:lnTo>
                    <a:lnTo>
                      <a:pt x="52" y="2"/>
                    </a:lnTo>
                    <a:lnTo>
                      <a:pt x="54" y="4"/>
                    </a:lnTo>
                    <a:lnTo>
                      <a:pt x="56" y="8"/>
                    </a:lnTo>
                    <a:lnTo>
                      <a:pt x="59" y="11"/>
                    </a:lnTo>
                    <a:lnTo>
                      <a:pt x="73" y="11"/>
                    </a:lnTo>
                    <a:lnTo>
                      <a:pt x="85" y="10"/>
                    </a:lnTo>
                    <a:lnTo>
                      <a:pt x="96" y="9"/>
                    </a:lnTo>
                    <a:lnTo>
                      <a:pt x="106" y="9"/>
                    </a:lnTo>
                    <a:lnTo>
                      <a:pt x="126" y="7"/>
                    </a:lnTo>
                    <a:lnTo>
                      <a:pt x="136" y="7"/>
                    </a:lnTo>
                    <a:lnTo>
                      <a:pt x="147" y="6"/>
                    </a:lnTo>
                    <a:lnTo>
                      <a:pt x="154" y="4"/>
                    </a:lnTo>
                    <a:lnTo>
                      <a:pt x="157" y="4"/>
                    </a:lnTo>
                    <a:lnTo>
                      <a:pt x="161" y="2"/>
                    </a:lnTo>
                    <a:lnTo>
                      <a:pt x="163" y="2"/>
                    </a:lnTo>
                    <a:lnTo>
                      <a:pt x="165" y="1"/>
                    </a:lnTo>
                    <a:lnTo>
                      <a:pt x="166" y="1"/>
                    </a:lnTo>
                    <a:lnTo>
                      <a:pt x="167" y="0"/>
                    </a:lnTo>
                    <a:lnTo>
                      <a:pt x="169" y="1"/>
                    </a:lnTo>
                    <a:lnTo>
                      <a:pt x="170" y="2"/>
                    </a:lnTo>
                    <a:lnTo>
                      <a:pt x="171" y="2"/>
                    </a:lnTo>
                    <a:lnTo>
                      <a:pt x="172" y="2"/>
                    </a:lnTo>
                    <a:lnTo>
                      <a:pt x="182" y="6"/>
                    </a:lnTo>
                    <a:lnTo>
                      <a:pt x="192" y="10"/>
                    </a:lnTo>
                    <a:lnTo>
                      <a:pt x="196" y="11"/>
                    </a:lnTo>
                    <a:lnTo>
                      <a:pt x="201" y="14"/>
                    </a:lnTo>
                    <a:lnTo>
                      <a:pt x="204" y="15"/>
                    </a:lnTo>
                    <a:lnTo>
                      <a:pt x="206" y="16"/>
                    </a:lnTo>
                    <a:lnTo>
                      <a:pt x="207" y="18"/>
                    </a:lnTo>
                    <a:lnTo>
                      <a:pt x="207" y="20"/>
                    </a:lnTo>
                    <a:lnTo>
                      <a:pt x="208" y="22"/>
                    </a:lnTo>
                    <a:lnTo>
                      <a:pt x="209" y="23"/>
                    </a:lnTo>
                    <a:lnTo>
                      <a:pt x="210" y="24"/>
                    </a:lnTo>
                    <a:lnTo>
                      <a:pt x="212" y="24"/>
                    </a:lnTo>
                    <a:lnTo>
                      <a:pt x="216" y="26"/>
                    </a:lnTo>
                    <a:lnTo>
                      <a:pt x="220" y="28"/>
                    </a:lnTo>
                    <a:lnTo>
                      <a:pt x="222" y="28"/>
                    </a:lnTo>
                    <a:lnTo>
                      <a:pt x="223" y="29"/>
                    </a:lnTo>
                    <a:lnTo>
                      <a:pt x="226" y="31"/>
                    </a:lnTo>
                    <a:lnTo>
                      <a:pt x="228" y="33"/>
                    </a:lnTo>
                    <a:lnTo>
                      <a:pt x="231" y="32"/>
                    </a:lnTo>
                    <a:lnTo>
                      <a:pt x="235" y="31"/>
                    </a:lnTo>
                    <a:lnTo>
                      <a:pt x="240" y="30"/>
                    </a:lnTo>
                    <a:lnTo>
                      <a:pt x="241" y="29"/>
                    </a:lnTo>
                    <a:lnTo>
                      <a:pt x="242" y="29"/>
                    </a:lnTo>
                    <a:lnTo>
                      <a:pt x="248" y="31"/>
                    </a:lnTo>
                    <a:lnTo>
                      <a:pt x="254" y="33"/>
                    </a:lnTo>
                    <a:lnTo>
                      <a:pt x="258" y="33"/>
                    </a:lnTo>
                    <a:lnTo>
                      <a:pt x="265" y="34"/>
                    </a:lnTo>
                    <a:lnTo>
                      <a:pt x="266" y="40"/>
                    </a:lnTo>
                    <a:lnTo>
                      <a:pt x="266" y="46"/>
                    </a:lnTo>
                    <a:lnTo>
                      <a:pt x="267" y="53"/>
                    </a:lnTo>
                    <a:lnTo>
                      <a:pt x="268" y="56"/>
                    </a:lnTo>
                    <a:lnTo>
                      <a:pt x="269" y="61"/>
                    </a:lnTo>
                    <a:lnTo>
                      <a:pt x="270" y="63"/>
                    </a:lnTo>
                    <a:lnTo>
                      <a:pt x="273" y="64"/>
                    </a:lnTo>
                    <a:lnTo>
                      <a:pt x="275" y="65"/>
                    </a:lnTo>
                    <a:lnTo>
                      <a:pt x="276" y="65"/>
                    </a:lnTo>
                    <a:lnTo>
                      <a:pt x="279" y="68"/>
                    </a:lnTo>
                    <a:lnTo>
                      <a:pt x="279" y="71"/>
                    </a:lnTo>
                    <a:lnTo>
                      <a:pt x="281" y="76"/>
                    </a:lnTo>
                    <a:lnTo>
                      <a:pt x="281" y="80"/>
                    </a:lnTo>
                    <a:lnTo>
                      <a:pt x="281" y="83"/>
                    </a:lnTo>
                    <a:lnTo>
                      <a:pt x="280" y="87"/>
                    </a:lnTo>
                    <a:lnTo>
                      <a:pt x="279" y="90"/>
                    </a:lnTo>
                    <a:lnTo>
                      <a:pt x="276" y="95"/>
                    </a:lnTo>
                    <a:lnTo>
                      <a:pt x="277" y="98"/>
                    </a:lnTo>
                    <a:lnTo>
                      <a:pt x="279" y="100"/>
                    </a:lnTo>
                    <a:lnTo>
                      <a:pt x="281" y="102"/>
                    </a:lnTo>
                    <a:lnTo>
                      <a:pt x="284" y="103"/>
                    </a:lnTo>
                    <a:lnTo>
                      <a:pt x="288" y="103"/>
                    </a:lnTo>
                    <a:lnTo>
                      <a:pt x="294" y="103"/>
                    </a:lnTo>
                    <a:lnTo>
                      <a:pt x="305" y="105"/>
                    </a:lnTo>
                    <a:lnTo>
                      <a:pt x="317" y="108"/>
                    </a:lnTo>
                    <a:lnTo>
                      <a:pt x="321" y="110"/>
                    </a:lnTo>
                    <a:lnTo>
                      <a:pt x="326" y="111"/>
                    </a:lnTo>
                    <a:lnTo>
                      <a:pt x="333" y="110"/>
                    </a:lnTo>
                    <a:lnTo>
                      <a:pt x="339" y="108"/>
                    </a:lnTo>
                    <a:lnTo>
                      <a:pt x="342" y="106"/>
                    </a:lnTo>
                    <a:lnTo>
                      <a:pt x="345" y="103"/>
                    </a:lnTo>
                    <a:lnTo>
                      <a:pt x="346" y="99"/>
                    </a:lnTo>
                    <a:lnTo>
                      <a:pt x="350" y="97"/>
                    </a:lnTo>
                    <a:lnTo>
                      <a:pt x="352" y="94"/>
                    </a:lnTo>
                    <a:lnTo>
                      <a:pt x="354" y="91"/>
                    </a:lnTo>
                    <a:lnTo>
                      <a:pt x="356" y="90"/>
                    </a:lnTo>
                    <a:lnTo>
                      <a:pt x="359" y="89"/>
                    </a:lnTo>
                    <a:lnTo>
                      <a:pt x="360" y="89"/>
                    </a:lnTo>
                    <a:lnTo>
                      <a:pt x="361" y="89"/>
                    </a:lnTo>
                    <a:lnTo>
                      <a:pt x="363" y="90"/>
                    </a:lnTo>
                    <a:lnTo>
                      <a:pt x="365" y="91"/>
                    </a:lnTo>
                    <a:lnTo>
                      <a:pt x="367" y="91"/>
                    </a:lnTo>
                    <a:lnTo>
                      <a:pt x="369" y="91"/>
                    </a:lnTo>
                    <a:lnTo>
                      <a:pt x="376" y="93"/>
                    </a:lnTo>
                    <a:lnTo>
                      <a:pt x="382" y="95"/>
                    </a:lnTo>
                    <a:lnTo>
                      <a:pt x="388" y="97"/>
                    </a:lnTo>
                    <a:lnTo>
                      <a:pt x="394" y="99"/>
                    </a:lnTo>
                    <a:lnTo>
                      <a:pt x="397" y="98"/>
                    </a:lnTo>
                    <a:lnTo>
                      <a:pt x="399" y="96"/>
                    </a:lnTo>
                    <a:lnTo>
                      <a:pt x="401" y="93"/>
                    </a:lnTo>
                    <a:lnTo>
                      <a:pt x="403" y="90"/>
                    </a:lnTo>
                    <a:lnTo>
                      <a:pt x="405" y="93"/>
                    </a:lnTo>
                    <a:lnTo>
                      <a:pt x="406" y="94"/>
                    </a:lnTo>
                    <a:lnTo>
                      <a:pt x="407" y="95"/>
                    </a:lnTo>
                    <a:lnTo>
                      <a:pt x="409" y="94"/>
                    </a:lnTo>
                    <a:lnTo>
                      <a:pt x="410" y="92"/>
                    </a:lnTo>
                    <a:lnTo>
                      <a:pt x="409" y="90"/>
                    </a:lnTo>
                    <a:lnTo>
                      <a:pt x="409" y="89"/>
                    </a:lnTo>
                    <a:lnTo>
                      <a:pt x="411" y="88"/>
                    </a:lnTo>
                    <a:lnTo>
                      <a:pt x="415" y="87"/>
                    </a:lnTo>
                    <a:lnTo>
                      <a:pt x="419" y="87"/>
                    </a:lnTo>
                    <a:lnTo>
                      <a:pt x="421" y="85"/>
                    </a:lnTo>
                    <a:lnTo>
                      <a:pt x="422" y="84"/>
                    </a:lnTo>
                    <a:lnTo>
                      <a:pt x="421" y="84"/>
                    </a:lnTo>
                    <a:lnTo>
                      <a:pt x="420" y="83"/>
                    </a:lnTo>
                    <a:lnTo>
                      <a:pt x="419" y="80"/>
                    </a:lnTo>
                    <a:lnTo>
                      <a:pt x="420" y="78"/>
                    </a:lnTo>
                    <a:lnTo>
                      <a:pt x="420" y="75"/>
                    </a:lnTo>
                    <a:lnTo>
                      <a:pt x="424" y="70"/>
                    </a:lnTo>
                    <a:lnTo>
                      <a:pt x="428" y="66"/>
                    </a:lnTo>
                    <a:lnTo>
                      <a:pt x="430" y="64"/>
                    </a:lnTo>
                    <a:lnTo>
                      <a:pt x="432" y="61"/>
                    </a:lnTo>
                    <a:lnTo>
                      <a:pt x="435" y="58"/>
                    </a:lnTo>
                    <a:lnTo>
                      <a:pt x="436" y="57"/>
                    </a:lnTo>
                    <a:lnTo>
                      <a:pt x="437" y="57"/>
                    </a:lnTo>
                    <a:lnTo>
                      <a:pt x="438" y="58"/>
                    </a:lnTo>
                    <a:lnTo>
                      <a:pt x="441" y="58"/>
                    </a:lnTo>
                    <a:lnTo>
                      <a:pt x="443" y="58"/>
                    </a:lnTo>
                    <a:lnTo>
                      <a:pt x="446" y="57"/>
                    </a:lnTo>
                    <a:lnTo>
                      <a:pt x="447" y="54"/>
                    </a:lnTo>
                    <a:lnTo>
                      <a:pt x="448" y="52"/>
                    </a:lnTo>
                    <a:lnTo>
                      <a:pt x="450" y="49"/>
                    </a:lnTo>
                    <a:lnTo>
                      <a:pt x="452" y="46"/>
                    </a:lnTo>
                    <a:lnTo>
                      <a:pt x="457" y="43"/>
                    </a:lnTo>
                    <a:lnTo>
                      <a:pt x="458" y="40"/>
                    </a:lnTo>
                    <a:lnTo>
                      <a:pt x="460" y="38"/>
                    </a:lnTo>
                    <a:lnTo>
                      <a:pt x="460" y="36"/>
                    </a:lnTo>
                    <a:lnTo>
                      <a:pt x="462" y="36"/>
                    </a:lnTo>
                    <a:lnTo>
                      <a:pt x="464" y="36"/>
                    </a:lnTo>
                    <a:lnTo>
                      <a:pt x="467" y="36"/>
                    </a:lnTo>
                    <a:lnTo>
                      <a:pt x="470" y="36"/>
                    </a:lnTo>
                    <a:lnTo>
                      <a:pt x="475" y="35"/>
                    </a:lnTo>
                    <a:lnTo>
                      <a:pt x="482" y="35"/>
                    </a:lnTo>
                    <a:lnTo>
                      <a:pt x="485" y="35"/>
                    </a:lnTo>
                    <a:lnTo>
                      <a:pt x="489" y="36"/>
                    </a:lnTo>
                    <a:lnTo>
                      <a:pt x="492" y="37"/>
                    </a:lnTo>
                    <a:lnTo>
                      <a:pt x="495" y="37"/>
                    </a:lnTo>
                    <a:lnTo>
                      <a:pt x="498" y="37"/>
                    </a:lnTo>
                    <a:lnTo>
                      <a:pt x="499" y="37"/>
                    </a:lnTo>
                    <a:lnTo>
                      <a:pt x="498" y="39"/>
                    </a:lnTo>
                    <a:lnTo>
                      <a:pt x="498" y="42"/>
                    </a:lnTo>
                    <a:lnTo>
                      <a:pt x="496" y="49"/>
                    </a:lnTo>
                    <a:lnTo>
                      <a:pt x="494" y="55"/>
                    </a:lnTo>
                    <a:lnTo>
                      <a:pt x="495" y="57"/>
                    </a:lnTo>
                    <a:lnTo>
                      <a:pt x="497" y="59"/>
                    </a:lnTo>
                    <a:lnTo>
                      <a:pt x="498" y="63"/>
                    </a:lnTo>
                    <a:lnTo>
                      <a:pt x="498" y="66"/>
                    </a:lnTo>
                    <a:lnTo>
                      <a:pt x="498" y="70"/>
                    </a:lnTo>
                    <a:lnTo>
                      <a:pt x="498" y="74"/>
                    </a:lnTo>
                    <a:lnTo>
                      <a:pt x="499" y="77"/>
                    </a:lnTo>
                    <a:lnTo>
                      <a:pt x="501" y="78"/>
                    </a:lnTo>
                    <a:lnTo>
                      <a:pt x="502" y="80"/>
                    </a:lnTo>
                    <a:lnTo>
                      <a:pt x="503" y="80"/>
                    </a:lnTo>
                    <a:lnTo>
                      <a:pt x="502" y="87"/>
                    </a:lnTo>
                    <a:lnTo>
                      <a:pt x="502" y="94"/>
                    </a:lnTo>
                    <a:lnTo>
                      <a:pt x="498" y="99"/>
                    </a:lnTo>
                    <a:lnTo>
                      <a:pt x="496" y="101"/>
                    </a:lnTo>
                    <a:lnTo>
                      <a:pt x="493" y="103"/>
                    </a:lnTo>
                    <a:lnTo>
                      <a:pt x="492" y="106"/>
                    </a:lnTo>
                    <a:lnTo>
                      <a:pt x="491" y="107"/>
                    </a:lnTo>
                    <a:lnTo>
                      <a:pt x="490" y="110"/>
                    </a:lnTo>
                    <a:lnTo>
                      <a:pt x="491" y="110"/>
                    </a:lnTo>
                    <a:lnTo>
                      <a:pt x="493" y="111"/>
                    </a:lnTo>
                    <a:lnTo>
                      <a:pt x="494" y="112"/>
                    </a:lnTo>
                    <a:lnTo>
                      <a:pt x="496" y="115"/>
                    </a:lnTo>
                    <a:lnTo>
                      <a:pt x="496" y="118"/>
                    </a:lnTo>
                    <a:lnTo>
                      <a:pt x="496" y="120"/>
                    </a:lnTo>
                    <a:lnTo>
                      <a:pt x="495" y="122"/>
                    </a:lnTo>
                    <a:lnTo>
                      <a:pt x="492" y="127"/>
                    </a:lnTo>
                    <a:lnTo>
                      <a:pt x="489" y="132"/>
                    </a:lnTo>
                    <a:lnTo>
                      <a:pt x="490" y="138"/>
                    </a:lnTo>
                    <a:lnTo>
                      <a:pt x="493" y="143"/>
                    </a:lnTo>
                    <a:lnTo>
                      <a:pt x="495" y="147"/>
                    </a:lnTo>
                    <a:lnTo>
                      <a:pt x="498" y="152"/>
                    </a:lnTo>
                    <a:lnTo>
                      <a:pt x="498" y="157"/>
                    </a:lnTo>
                    <a:lnTo>
                      <a:pt x="498" y="163"/>
                    </a:lnTo>
                    <a:lnTo>
                      <a:pt x="498" y="169"/>
                    </a:lnTo>
                    <a:lnTo>
                      <a:pt x="496" y="174"/>
                    </a:lnTo>
                    <a:lnTo>
                      <a:pt x="495" y="175"/>
                    </a:lnTo>
                    <a:lnTo>
                      <a:pt x="493" y="175"/>
                    </a:lnTo>
                    <a:lnTo>
                      <a:pt x="489" y="176"/>
                    </a:lnTo>
                    <a:lnTo>
                      <a:pt x="485" y="179"/>
                    </a:lnTo>
                    <a:lnTo>
                      <a:pt x="482" y="182"/>
                    </a:lnTo>
                    <a:lnTo>
                      <a:pt x="480" y="185"/>
                    </a:lnTo>
                    <a:lnTo>
                      <a:pt x="476" y="187"/>
                    </a:lnTo>
                    <a:lnTo>
                      <a:pt x="475" y="190"/>
                    </a:lnTo>
                    <a:lnTo>
                      <a:pt x="476" y="193"/>
                    </a:lnTo>
                    <a:lnTo>
                      <a:pt x="479" y="196"/>
                    </a:lnTo>
                    <a:lnTo>
                      <a:pt x="482" y="199"/>
                    </a:lnTo>
                    <a:lnTo>
                      <a:pt x="491" y="204"/>
                    </a:lnTo>
                    <a:lnTo>
                      <a:pt x="495" y="205"/>
                    </a:lnTo>
                    <a:lnTo>
                      <a:pt x="498" y="207"/>
                    </a:lnTo>
                    <a:lnTo>
                      <a:pt x="500" y="214"/>
                    </a:lnTo>
                    <a:lnTo>
                      <a:pt x="500" y="221"/>
                    </a:lnTo>
                    <a:lnTo>
                      <a:pt x="497" y="227"/>
                    </a:lnTo>
                    <a:lnTo>
                      <a:pt x="492" y="232"/>
                    </a:lnTo>
                    <a:lnTo>
                      <a:pt x="489" y="237"/>
                    </a:lnTo>
                    <a:lnTo>
                      <a:pt x="487" y="241"/>
                    </a:lnTo>
                    <a:lnTo>
                      <a:pt x="485" y="244"/>
                    </a:lnTo>
                    <a:lnTo>
                      <a:pt x="480" y="248"/>
                    </a:lnTo>
                    <a:lnTo>
                      <a:pt x="479" y="252"/>
                    </a:lnTo>
                    <a:lnTo>
                      <a:pt x="477" y="255"/>
                    </a:lnTo>
                    <a:lnTo>
                      <a:pt x="476" y="258"/>
                    </a:lnTo>
                    <a:lnTo>
                      <a:pt x="472" y="260"/>
                    </a:lnTo>
                    <a:lnTo>
                      <a:pt x="472" y="262"/>
                    </a:lnTo>
                    <a:lnTo>
                      <a:pt x="473" y="264"/>
                    </a:lnTo>
                    <a:lnTo>
                      <a:pt x="476" y="266"/>
                    </a:lnTo>
                    <a:lnTo>
                      <a:pt x="478" y="268"/>
                    </a:lnTo>
                    <a:lnTo>
                      <a:pt x="481" y="271"/>
                    </a:lnTo>
                    <a:lnTo>
                      <a:pt x="482" y="272"/>
                    </a:lnTo>
                    <a:lnTo>
                      <a:pt x="485" y="274"/>
                    </a:lnTo>
                    <a:lnTo>
                      <a:pt x="489" y="274"/>
                    </a:lnTo>
                    <a:lnTo>
                      <a:pt x="491" y="276"/>
                    </a:lnTo>
                    <a:lnTo>
                      <a:pt x="493" y="278"/>
                    </a:lnTo>
                    <a:lnTo>
                      <a:pt x="493" y="281"/>
                    </a:lnTo>
                    <a:lnTo>
                      <a:pt x="493" y="284"/>
                    </a:lnTo>
                    <a:lnTo>
                      <a:pt x="491" y="288"/>
                    </a:lnTo>
                    <a:lnTo>
                      <a:pt x="489" y="291"/>
                    </a:lnTo>
                    <a:lnTo>
                      <a:pt x="487" y="292"/>
                    </a:lnTo>
                    <a:lnTo>
                      <a:pt x="485" y="296"/>
                    </a:lnTo>
                    <a:lnTo>
                      <a:pt x="485" y="300"/>
                    </a:lnTo>
                    <a:lnTo>
                      <a:pt x="484" y="304"/>
                    </a:lnTo>
                    <a:lnTo>
                      <a:pt x="482" y="305"/>
                    </a:lnTo>
                    <a:lnTo>
                      <a:pt x="480" y="307"/>
                    </a:lnTo>
                    <a:lnTo>
                      <a:pt x="477" y="312"/>
                    </a:lnTo>
                    <a:lnTo>
                      <a:pt x="475" y="317"/>
                    </a:lnTo>
                    <a:lnTo>
                      <a:pt x="473" y="318"/>
                    </a:lnTo>
                    <a:lnTo>
                      <a:pt x="471" y="319"/>
                    </a:lnTo>
                    <a:lnTo>
                      <a:pt x="468" y="321"/>
                    </a:lnTo>
                    <a:lnTo>
                      <a:pt x="467" y="324"/>
                    </a:lnTo>
                    <a:lnTo>
                      <a:pt x="466" y="327"/>
                    </a:lnTo>
                    <a:lnTo>
                      <a:pt x="464" y="329"/>
                    </a:lnTo>
                    <a:lnTo>
                      <a:pt x="464" y="330"/>
                    </a:lnTo>
                    <a:lnTo>
                      <a:pt x="443" y="330"/>
                    </a:lnTo>
                    <a:lnTo>
                      <a:pt x="423" y="329"/>
                    </a:lnTo>
                    <a:lnTo>
                      <a:pt x="402" y="329"/>
                    </a:lnTo>
                    <a:lnTo>
                      <a:pt x="382" y="329"/>
                    </a:lnTo>
                    <a:lnTo>
                      <a:pt x="381" y="329"/>
                    </a:lnTo>
                    <a:lnTo>
                      <a:pt x="380" y="330"/>
                    </a:lnTo>
                    <a:lnTo>
                      <a:pt x="379" y="332"/>
                    </a:lnTo>
                    <a:lnTo>
                      <a:pt x="377" y="335"/>
                    </a:lnTo>
                    <a:lnTo>
                      <a:pt x="377" y="336"/>
                    </a:lnTo>
                    <a:lnTo>
                      <a:pt x="373" y="335"/>
                    </a:lnTo>
                    <a:lnTo>
                      <a:pt x="371" y="334"/>
                    </a:lnTo>
                    <a:lnTo>
                      <a:pt x="368" y="334"/>
                    </a:lnTo>
                    <a:lnTo>
                      <a:pt x="365" y="334"/>
                    </a:lnTo>
                    <a:lnTo>
                      <a:pt x="362" y="335"/>
                    </a:lnTo>
                    <a:lnTo>
                      <a:pt x="359" y="336"/>
                    </a:lnTo>
                    <a:lnTo>
                      <a:pt x="353" y="336"/>
                    </a:lnTo>
                    <a:lnTo>
                      <a:pt x="347" y="337"/>
                    </a:lnTo>
                    <a:lnTo>
                      <a:pt x="341" y="338"/>
                    </a:lnTo>
                    <a:lnTo>
                      <a:pt x="340" y="339"/>
                    </a:lnTo>
                    <a:lnTo>
                      <a:pt x="338" y="340"/>
                    </a:lnTo>
                    <a:lnTo>
                      <a:pt x="334" y="343"/>
                    </a:lnTo>
                    <a:lnTo>
                      <a:pt x="328" y="345"/>
                    </a:lnTo>
                    <a:lnTo>
                      <a:pt x="325" y="347"/>
                    </a:lnTo>
                    <a:lnTo>
                      <a:pt x="323" y="350"/>
                    </a:lnTo>
                    <a:lnTo>
                      <a:pt x="325" y="352"/>
                    </a:lnTo>
                    <a:lnTo>
                      <a:pt x="328" y="353"/>
                    </a:lnTo>
                    <a:lnTo>
                      <a:pt x="329" y="354"/>
                    </a:lnTo>
                    <a:lnTo>
                      <a:pt x="332" y="357"/>
                    </a:lnTo>
                    <a:lnTo>
                      <a:pt x="331" y="359"/>
                    </a:lnTo>
                    <a:lnTo>
                      <a:pt x="330" y="360"/>
                    </a:lnTo>
                    <a:lnTo>
                      <a:pt x="329" y="362"/>
                    </a:lnTo>
                    <a:lnTo>
                      <a:pt x="325" y="362"/>
                    </a:lnTo>
                    <a:lnTo>
                      <a:pt x="320" y="361"/>
                    </a:lnTo>
                    <a:lnTo>
                      <a:pt x="318" y="360"/>
                    </a:lnTo>
                    <a:lnTo>
                      <a:pt x="316" y="359"/>
                    </a:lnTo>
                    <a:lnTo>
                      <a:pt x="312" y="358"/>
                    </a:lnTo>
                    <a:lnTo>
                      <a:pt x="307" y="358"/>
                    </a:lnTo>
                    <a:lnTo>
                      <a:pt x="302" y="357"/>
                    </a:lnTo>
                    <a:lnTo>
                      <a:pt x="300" y="354"/>
                    </a:lnTo>
                    <a:lnTo>
                      <a:pt x="300" y="353"/>
                    </a:lnTo>
                    <a:lnTo>
                      <a:pt x="300" y="354"/>
                    </a:lnTo>
                    <a:lnTo>
                      <a:pt x="297" y="353"/>
                    </a:lnTo>
                    <a:lnTo>
                      <a:pt x="296" y="351"/>
                    </a:lnTo>
                    <a:lnTo>
                      <a:pt x="294" y="348"/>
                    </a:lnTo>
                    <a:lnTo>
                      <a:pt x="291" y="343"/>
                    </a:lnTo>
                    <a:lnTo>
                      <a:pt x="291" y="338"/>
                    </a:lnTo>
                    <a:lnTo>
                      <a:pt x="291" y="334"/>
                    </a:lnTo>
                    <a:lnTo>
                      <a:pt x="290" y="332"/>
                    </a:lnTo>
                    <a:lnTo>
                      <a:pt x="289" y="330"/>
                    </a:lnTo>
                    <a:lnTo>
                      <a:pt x="288" y="329"/>
                    </a:lnTo>
                    <a:lnTo>
                      <a:pt x="286" y="328"/>
                    </a:lnTo>
                    <a:lnTo>
                      <a:pt x="283" y="328"/>
                    </a:lnTo>
                    <a:lnTo>
                      <a:pt x="278" y="329"/>
                    </a:lnTo>
                    <a:lnTo>
                      <a:pt x="276" y="331"/>
                    </a:lnTo>
                    <a:lnTo>
                      <a:pt x="275" y="332"/>
                    </a:lnTo>
                    <a:lnTo>
                      <a:pt x="275" y="333"/>
                    </a:lnTo>
                    <a:lnTo>
                      <a:pt x="276" y="334"/>
                    </a:lnTo>
                    <a:lnTo>
                      <a:pt x="277" y="335"/>
                    </a:lnTo>
                    <a:lnTo>
                      <a:pt x="277" y="338"/>
                    </a:lnTo>
                    <a:lnTo>
                      <a:pt x="277" y="342"/>
                    </a:lnTo>
                    <a:lnTo>
                      <a:pt x="276" y="344"/>
                    </a:lnTo>
                    <a:lnTo>
                      <a:pt x="274" y="347"/>
                    </a:lnTo>
                    <a:lnTo>
                      <a:pt x="271" y="350"/>
                    </a:lnTo>
                    <a:lnTo>
                      <a:pt x="269" y="352"/>
                    </a:lnTo>
                    <a:lnTo>
                      <a:pt x="269" y="354"/>
                    </a:lnTo>
                    <a:lnTo>
                      <a:pt x="268" y="356"/>
                    </a:lnTo>
                    <a:lnTo>
                      <a:pt x="267" y="358"/>
                    </a:lnTo>
                    <a:lnTo>
                      <a:pt x="265" y="359"/>
                    </a:lnTo>
                    <a:lnTo>
                      <a:pt x="261" y="359"/>
                    </a:lnTo>
                    <a:lnTo>
                      <a:pt x="257" y="358"/>
                    </a:lnTo>
                    <a:lnTo>
                      <a:pt x="254" y="357"/>
                    </a:lnTo>
                    <a:lnTo>
                      <a:pt x="252" y="356"/>
                    </a:lnTo>
                    <a:lnTo>
                      <a:pt x="245" y="356"/>
                    </a:lnTo>
                    <a:lnTo>
                      <a:pt x="238" y="357"/>
                    </a:lnTo>
                    <a:lnTo>
                      <a:pt x="236" y="357"/>
                    </a:lnTo>
                    <a:lnTo>
                      <a:pt x="233" y="359"/>
                    </a:lnTo>
                    <a:lnTo>
                      <a:pt x="232" y="360"/>
                    </a:lnTo>
                    <a:lnTo>
                      <a:pt x="231" y="361"/>
                    </a:lnTo>
                    <a:lnTo>
                      <a:pt x="226" y="360"/>
                    </a:lnTo>
                    <a:lnTo>
                      <a:pt x="221" y="360"/>
                    </a:lnTo>
                    <a:lnTo>
                      <a:pt x="218" y="359"/>
                    </a:lnTo>
                    <a:lnTo>
                      <a:pt x="216" y="358"/>
                    </a:lnTo>
                    <a:lnTo>
                      <a:pt x="215" y="357"/>
                    </a:lnTo>
                    <a:lnTo>
                      <a:pt x="216" y="355"/>
                    </a:lnTo>
                    <a:lnTo>
                      <a:pt x="217" y="353"/>
                    </a:lnTo>
                    <a:lnTo>
                      <a:pt x="220" y="349"/>
                    </a:lnTo>
                    <a:lnTo>
                      <a:pt x="220" y="346"/>
                    </a:lnTo>
                    <a:lnTo>
                      <a:pt x="220" y="343"/>
                    </a:lnTo>
                    <a:lnTo>
                      <a:pt x="218" y="340"/>
                    </a:lnTo>
                    <a:lnTo>
                      <a:pt x="215" y="337"/>
                    </a:lnTo>
                    <a:lnTo>
                      <a:pt x="212" y="337"/>
                    </a:lnTo>
                    <a:lnTo>
                      <a:pt x="210" y="338"/>
                    </a:lnTo>
                    <a:lnTo>
                      <a:pt x="207" y="339"/>
                    </a:lnTo>
                    <a:lnTo>
                      <a:pt x="206" y="341"/>
                    </a:lnTo>
                    <a:lnTo>
                      <a:pt x="207" y="343"/>
                    </a:lnTo>
                    <a:lnTo>
                      <a:pt x="207" y="345"/>
                    </a:lnTo>
                    <a:lnTo>
                      <a:pt x="208" y="347"/>
                    </a:lnTo>
                    <a:lnTo>
                      <a:pt x="206" y="351"/>
                    </a:lnTo>
                    <a:lnTo>
                      <a:pt x="203" y="354"/>
                    </a:lnTo>
                    <a:lnTo>
                      <a:pt x="201" y="357"/>
                    </a:lnTo>
                    <a:lnTo>
                      <a:pt x="199" y="359"/>
                    </a:lnTo>
                    <a:lnTo>
                      <a:pt x="195" y="362"/>
                    </a:lnTo>
                    <a:lnTo>
                      <a:pt x="190" y="363"/>
                    </a:lnTo>
                    <a:lnTo>
                      <a:pt x="184" y="363"/>
                    </a:lnTo>
                    <a:lnTo>
                      <a:pt x="180" y="363"/>
                    </a:lnTo>
                    <a:lnTo>
                      <a:pt x="176" y="363"/>
                    </a:lnTo>
                    <a:lnTo>
                      <a:pt x="170" y="363"/>
                    </a:lnTo>
                    <a:lnTo>
                      <a:pt x="164" y="363"/>
                    </a:lnTo>
                    <a:lnTo>
                      <a:pt x="157" y="363"/>
                    </a:lnTo>
                    <a:lnTo>
                      <a:pt x="148" y="363"/>
                    </a:lnTo>
                    <a:lnTo>
                      <a:pt x="145" y="364"/>
                    </a:lnTo>
                    <a:lnTo>
                      <a:pt x="144" y="365"/>
                    </a:lnTo>
                    <a:lnTo>
                      <a:pt x="140" y="364"/>
                    </a:lnTo>
                    <a:lnTo>
                      <a:pt x="138" y="362"/>
                    </a:lnTo>
                    <a:lnTo>
                      <a:pt x="137" y="358"/>
                    </a:lnTo>
                    <a:lnTo>
                      <a:pt x="137" y="350"/>
                    </a:lnTo>
                    <a:lnTo>
                      <a:pt x="136" y="342"/>
                    </a:lnTo>
                    <a:lnTo>
                      <a:pt x="135" y="340"/>
                    </a:lnTo>
                    <a:lnTo>
                      <a:pt x="133" y="338"/>
                    </a:lnTo>
                    <a:lnTo>
                      <a:pt x="132" y="337"/>
                    </a:lnTo>
                    <a:lnTo>
                      <a:pt x="131" y="336"/>
                    </a:lnTo>
                    <a:lnTo>
                      <a:pt x="132" y="334"/>
                    </a:lnTo>
                    <a:lnTo>
                      <a:pt x="132" y="331"/>
                    </a:lnTo>
                    <a:lnTo>
                      <a:pt x="132" y="325"/>
                    </a:lnTo>
                    <a:lnTo>
                      <a:pt x="133" y="317"/>
                    </a:lnTo>
                    <a:lnTo>
                      <a:pt x="133" y="309"/>
                    </a:lnTo>
                    <a:lnTo>
                      <a:pt x="134" y="302"/>
                    </a:lnTo>
                    <a:lnTo>
                      <a:pt x="134" y="296"/>
                    </a:lnTo>
                    <a:lnTo>
                      <a:pt x="134" y="293"/>
                    </a:lnTo>
                    <a:lnTo>
                      <a:pt x="134" y="291"/>
                    </a:lnTo>
                    <a:lnTo>
                      <a:pt x="134" y="290"/>
                    </a:lnTo>
                    <a:lnTo>
                      <a:pt x="134" y="289"/>
                    </a:lnTo>
                    <a:lnTo>
                      <a:pt x="136" y="287"/>
                    </a:lnTo>
                    <a:lnTo>
                      <a:pt x="139" y="287"/>
                    </a:lnTo>
                    <a:lnTo>
                      <a:pt x="142" y="287"/>
                    </a:lnTo>
                    <a:lnTo>
                      <a:pt x="145" y="287"/>
                    </a:lnTo>
                    <a:lnTo>
                      <a:pt x="152" y="288"/>
                    </a:lnTo>
                    <a:lnTo>
                      <a:pt x="155" y="288"/>
                    </a:lnTo>
                    <a:lnTo>
                      <a:pt x="158" y="288"/>
                    </a:lnTo>
                    <a:lnTo>
                      <a:pt x="161" y="286"/>
                    </a:lnTo>
                    <a:lnTo>
                      <a:pt x="163" y="284"/>
                    </a:lnTo>
                    <a:lnTo>
                      <a:pt x="165" y="283"/>
                    </a:lnTo>
                    <a:lnTo>
                      <a:pt x="167" y="281"/>
                    </a:lnTo>
                    <a:lnTo>
                      <a:pt x="169" y="277"/>
                    </a:lnTo>
                    <a:lnTo>
                      <a:pt x="169" y="274"/>
                    </a:lnTo>
                    <a:lnTo>
                      <a:pt x="171" y="271"/>
                    </a:lnTo>
                    <a:lnTo>
                      <a:pt x="173" y="270"/>
                    </a:lnTo>
                    <a:lnTo>
                      <a:pt x="174" y="269"/>
                    </a:lnTo>
                    <a:lnTo>
                      <a:pt x="173" y="266"/>
                    </a:lnTo>
                    <a:lnTo>
                      <a:pt x="171" y="264"/>
                    </a:lnTo>
                    <a:lnTo>
                      <a:pt x="170" y="262"/>
                    </a:lnTo>
                    <a:lnTo>
                      <a:pt x="169" y="261"/>
                    </a:lnTo>
                    <a:lnTo>
                      <a:pt x="167" y="260"/>
                    </a:lnTo>
                    <a:lnTo>
                      <a:pt x="165" y="259"/>
                    </a:lnTo>
                    <a:lnTo>
                      <a:pt x="162" y="259"/>
                    </a:lnTo>
                    <a:lnTo>
                      <a:pt x="157" y="259"/>
                    </a:lnTo>
                    <a:lnTo>
                      <a:pt x="157" y="257"/>
                    </a:lnTo>
                    <a:lnTo>
                      <a:pt x="156" y="255"/>
                    </a:lnTo>
                    <a:lnTo>
                      <a:pt x="154" y="250"/>
                    </a:lnTo>
                    <a:lnTo>
                      <a:pt x="153" y="246"/>
                    </a:lnTo>
                    <a:lnTo>
                      <a:pt x="151" y="244"/>
                    </a:lnTo>
                    <a:lnTo>
                      <a:pt x="150" y="243"/>
                    </a:lnTo>
                    <a:lnTo>
                      <a:pt x="149" y="242"/>
                    </a:lnTo>
                    <a:lnTo>
                      <a:pt x="148" y="241"/>
                    </a:lnTo>
                    <a:lnTo>
                      <a:pt x="144" y="240"/>
                    </a:lnTo>
                    <a:lnTo>
                      <a:pt x="142" y="237"/>
                    </a:lnTo>
                    <a:lnTo>
                      <a:pt x="140" y="233"/>
                    </a:lnTo>
                    <a:lnTo>
                      <a:pt x="138" y="232"/>
                    </a:lnTo>
                    <a:lnTo>
                      <a:pt x="136" y="231"/>
                    </a:lnTo>
                    <a:lnTo>
                      <a:pt x="134" y="230"/>
                    </a:lnTo>
                    <a:lnTo>
                      <a:pt x="133" y="229"/>
                    </a:lnTo>
                    <a:lnTo>
                      <a:pt x="132" y="225"/>
                    </a:lnTo>
                    <a:lnTo>
                      <a:pt x="130" y="222"/>
                    </a:lnTo>
                    <a:lnTo>
                      <a:pt x="127" y="220"/>
                    </a:lnTo>
                    <a:lnTo>
                      <a:pt x="125" y="218"/>
                    </a:lnTo>
                    <a:lnTo>
                      <a:pt x="119" y="217"/>
                    </a:lnTo>
                    <a:lnTo>
                      <a:pt x="110" y="216"/>
                    </a:lnTo>
                    <a:lnTo>
                      <a:pt x="108" y="214"/>
                    </a:lnTo>
                    <a:lnTo>
                      <a:pt x="106" y="213"/>
                    </a:lnTo>
                    <a:lnTo>
                      <a:pt x="103" y="211"/>
                    </a:lnTo>
                    <a:lnTo>
                      <a:pt x="100" y="210"/>
                    </a:lnTo>
                    <a:lnTo>
                      <a:pt x="97" y="207"/>
                    </a:lnTo>
                    <a:lnTo>
                      <a:pt x="94" y="203"/>
                    </a:lnTo>
                    <a:lnTo>
                      <a:pt x="90" y="194"/>
                    </a:lnTo>
                    <a:lnTo>
                      <a:pt x="91" y="189"/>
                    </a:lnTo>
                    <a:lnTo>
                      <a:pt x="92" y="186"/>
                    </a:lnTo>
                    <a:lnTo>
                      <a:pt x="94" y="184"/>
                    </a:lnTo>
                    <a:lnTo>
                      <a:pt x="96" y="183"/>
                    </a:lnTo>
                    <a:lnTo>
                      <a:pt x="98" y="182"/>
                    </a:lnTo>
                    <a:lnTo>
                      <a:pt x="99" y="177"/>
                    </a:lnTo>
                    <a:lnTo>
                      <a:pt x="99" y="174"/>
                    </a:lnTo>
                    <a:lnTo>
                      <a:pt x="101" y="172"/>
                    </a:lnTo>
                    <a:lnTo>
                      <a:pt x="103" y="170"/>
                    </a:lnTo>
                    <a:lnTo>
                      <a:pt x="106" y="169"/>
                    </a:lnTo>
                    <a:lnTo>
                      <a:pt x="107" y="167"/>
                    </a:lnTo>
                    <a:lnTo>
                      <a:pt x="107" y="166"/>
                    </a:lnTo>
                    <a:lnTo>
                      <a:pt x="106" y="166"/>
                    </a:lnTo>
                    <a:lnTo>
                      <a:pt x="106" y="164"/>
                    </a:lnTo>
                    <a:lnTo>
                      <a:pt x="105" y="164"/>
                    </a:lnTo>
                    <a:lnTo>
                      <a:pt x="105" y="163"/>
                    </a:lnTo>
                    <a:lnTo>
                      <a:pt x="106" y="163"/>
                    </a:lnTo>
                    <a:lnTo>
                      <a:pt x="108" y="163"/>
                    </a:lnTo>
                    <a:lnTo>
                      <a:pt x="108" y="162"/>
                    </a:lnTo>
                    <a:lnTo>
                      <a:pt x="109" y="157"/>
                    </a:lnTo>
                    <a:lnTo>
                      <a:pt x="109" y="152"/>
                    </a:lnTo>
                    <a:lnTo>
                      <a:pt x="108" y="143"/>
                    </a:lnTo>
                    <a:lnTo>
                      <a:pt x="104" y="142"/>
                    </a:lnTo>
                    <a:lnTo>
                      <a:pt x="101" y="141"/>
                    </a:lnTo>
                    <a:lnTo>
                      <a:pt x="97" y="139"/>
                    </a:lnTo>
                    <a:lnTo>
                      <a:pt x="93" y="137"/>
                    </a:lnTo>
                    <a:lnTo>
                      <a:pt x="90" y="135"/>
                    </a:lnTo>
                    <a:lnTo>
                      <a:pt x="87" y="134"/>
                    </a:lnTo>
                    <a:lnTo>
                      <a:pt x="84" y="135"/>
                    </a:lnTo>
                    <a:lnTo>
                      <a:pt x="81" y="137"/>
                    </a:lnTo>
                    <a:lnTo>
                      <a:pt x="81" y="139"/>
                    </a:lnTo>
                    <a:lnTo>
                      <a:pt x="78" y="143"/>
                    </a:lnTo>
                    <a:lnTo>
                      <a:pt x="72" y="141"/>
                    </a:lnTo>
                    <a:lnTo>
                      <a:pt x="65" y="139"/>
                    </a:lnTo>
                    <a:lnTo>
                      <a:pt x="53" y="134"/>
                    </a:lnTo>
                    <a:lnTo>
                      <a:pt x="49" y="135"/>
                    </a:lnTo>
                    <a:lnTo>
                      <a:pt x="45" y="135"/>
                    </a:lnTo>
                    <a:lnTo>
                      <a:pt x="41" y="134"/>
                    </a:lnTo>
                    <a:lnTo>
                      <a:pt x="37" y="133"/>
                    </a:lnTo>
                    <a:lnTo>
                      <a:pt x="35" y="131"/>
                    </a:lnTo>
                    <a:lnTo>
                      <a:pt x="32" y="129"/>
                    </a:lnTo>
                    <a:lnTo>
                      <a:pt x="29" y="128"/>
                    </a:lnTo>
                    <a:lnTo>
                      <a:pt x="26" y="127"/>
                    </a:lnTo>
                    <a:lnTo>
                      <a:pt x="22" y="125"/>
                    </a:lnTo>
                    <a:lnTo>
                      <a:pt x="21" y="124"/>
                    </a:lnTo>
                    <a:lnTo>
                      <a:pt x="19" y="122"/>
                    </a:lnTo>
                    <a:lnTo>
                      <a:pt x="18" y="121"/>
                    </a:lnTo>
                    <a:lnTo>
                      <a:pt x="18" y="119"/>
                    </a:lnTo>
                    <a:lnTo>
                      <a:pt x="18" y="118"/>
                    </a:lnTo>
                    <a:lnTo>
                      <a:pt x="18" y="117"/>
                    </a:lnTo>
                    <a:lnTo>
                      <a:pt x="18" y="115"/>
                    </a:lnTo>
                    <a:lnTo>
                      <a:pt x="18" y="112"/>
                    </a:lnTo>
                    <a:lnTo>
                      <a:pt x="18" y="105"/>
                    </a:lnTo>
                    <a:lnTo>
                      <a:pt x="18" y="97"/>
                    </a:lnTo>
                    <a:lnTo>
                      <a:pt x="18" y="89"/>
                    </a:lnTo>
                    <a:lnTo>
                      <a:pt x="17" y="81"/>
                    </a:lnTo>
                    <a:lnTo>
                      <a:pt x="16" y="78"/>
                    </a:lnTo>
                    <a:lnTo>
                      <a:pt x="15" y="75"/>
                    </a:lnTo>
                    <a:lnTo>
                      <a:pt x="14" y="73"/>
                    </a:lnTo>
                    <a:lnTo>
                      <a:pt x="12" y="72"/>
                    </a:lnTo>
                    <a:lnTo>
                      <a:pt x="10" y="66"/>
                    </a:lnTo>
                    <a:lnTo>
                      <a:pt x="9" y="61"/>
                    </a:lnTo>
                    <a:lnTo>
                      <a:pt x="5" y="55"/>
                    </a:lnTo>
                    <a:lnTo>
                      <a:pt x="3" y="53"/>
                    </a:lnTo>
                    <a:lnTo>
                      <a:pt x="1" y="52"/>
                    </a:lnTo>
                    <a:lnTo>
                      <a:pt x="0" y="49"/>
                    </a:lnTo>
                    <a:lnTo>
                      <a:pt x="0" y="46"/>
                    </a:lnTo>
                    <a:lnTo>
                      <a:pt x="1" y="45"/>
                    </a:lnTo>
                    <a:lnTo>
                      <a:pt x="4" y="42"/>
                    </a:lnTo>
                    <a:lnTo>
                      <a:pt x="6" y="39"/>
                    </a:lnTo>
                    <a:lnTo>
                      <a:pt x="7" y="36"/>
                    </a:lnTo>
                    <a:lnTo>
                      <a:pt x="7" y="34"/>
                    </a:lnTo>
                    <a:lnTo>
                      <a:pt x="6" y="30"/>
                    </a:lnTo>
                    <a:lnTo>
                      <a:pt x="8" y="27"/>
                    </a:lnTo>
                    <a:lnTo>
                      <a:pt x="10" y="26"/>
                    </a:lnTo>
                    <a:lnTo>
                      <a:pt x="12" y="24"/>
                    </a:lnTo>
                    <a:lnTo>
                      <a:pt x="14" y="23"/>
                    </a:lnTo>
                    <a:lnTo>
                      <a:pt x="15" y="20"/>
                    </a:lnTo>
                    <a:lnTo>
                      <a:pt x="15" y="18"/>
                    </a:lnTo>
                    <a:lnTo>
                      <a:pt x="14" y="16"/>
                    </a:lnTo>
                    <a:lnTo>
                      <a:pt x="11" y="14"/>
                    </a:lnTo>
                  </a:path>
                </a:pathLst>
              </a:custGeom>
              <a:solidFill>
                <a:srgbClr val="E3CA79"/>
              </a:solidFill>
              <a:ln w="12700" cap="rnd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 dirty="0">
                  <a:cs typeface="+mn-cs"/>
                </a:endParaRPr>
              </a:p>
            </p:txBody>
          </p:sp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2886906" y="1045029"/>
                <a:ext cx="954928" cy="1056658"/>
              </a:xfrm>
              <a:custGeom>
                <a:avLst/>
                <a:gdLst>
                  <a:gd name="T0" fmla="*/ 2147483647 w 467"/>
                  <a:gd name="T1" fmla="*/ 2147483647 h 445"/>
                  <a:gd name="T2" fmla="*/ 2147483647 w 467"/>
                  <a:gd name="T3" fmla="*/ 2147483647 h 445"/>
                  <a:gd name="T4" fmla="*/ 2147483647 w 467"/>
                  <a:gd name="T5" fmla="*/ 2147483647 h 445"/>
                  <a:gd name="T6" fmla="*/ 2147483647 w 467"/>
                  <a:gd name="T7" fmla="*/ 2147483647 h 445"/>
                  <a:gd name="T8" fmla="*/ 2147483647 w 467"/>
                  <a:gd name="T9" fmla="*/ 2147483647 h 445"/>
                  <a:gd name="T10" fmla="*/ 2147483647 w 467"/>
                  <a:gd name="T11" fmla="*/ 2147483647 h 445"/>
                  <a:gd name="T12" fmla="*/ 2147483647 w 467"/>
                  <a:gd name="T13" fmla="*/ 2147483647 h 445"/>
                  <a:gd name="T14" fmla="*/ 2147483647 w 467"/>
                  <a:gd name="T15" fmla="*/ 2147483647 h 445"/>
                  <a:gd name="T16" fmla="*/ 2147483647 w 467"/>
                  <a:gd name="T17" fmla="*/ 2147483647 h 445"/>
                  <a:gd name="T18" fmla="*/ 2147483647 w 467"/>
                  <a:gd name="T19" fmla="*/ 2147483647 h 445"/>
                  <a:gd name="T20" fmla="*/ 2147483647 w 467"/>
                  <a:gd name="T21" fmla="*/ 2147483647 h 445"/>
                  <a:gd name="T22" fmla="*/ 2147483647 w 467"/>
                  <a:gd name="T23" fmla="*/ 2147483647 h 445"/>
                  <a:gd name="T24" fmla="*/ 2147483647 w 467"/>
                  <a:gd name="T25" fmla="*/ 2147483647 h 445"/>
                  <a:gd name="T26" fmla="*/ 2147483647 w 467"/>
                  <a:gd name="T27" fmla="*/ 2147483647 h 445"/>
                  <a:gd name="T28" fmla="*/ 2147483647 w 467"/>
                  <a:gd name="T29" fmla="*/ 2147483647 h 445"/>
                  <a:gd name="T30" fmla="*/ 2147483647 w 467"/>
                  <a:gd name="T31" fmla="*/ 2147483647 h 445"/>
                  <a:gd name="T32" fmla="*/ 2147483647 w 467"/>
                  <a:gd name="T33" fmla="*/ 2147483647 h 445"/>
                  <a:gd name="T34" fmla="*/ 2147483647 w 467"/>
                  <a:gd name="T35" fmla="*/ 2147483647 h 445"/>
                  <a:gd name="T36" fmla="*/ 2147483647 w 467"/>
                  <a:gd name="T37" fmla="*/ 2147483647 h 445"/>
                  <a:gd name="T38" fmla="*/ 2147483647 w 467"/>
                  <a:gd name="T39" fmla="*/ 2147483647 h 445"/>
                  <a:gd name="T40" fmla="*/ 2147483647 w 467"/>
                  <a:gd name="T41" fmla="*/ 2147483647 h 445"/>
                  <a:gd name="T42" fmla="*/ 2147483647 w 467"/>
                  <a:gd name="T43" fmla="*/ 2147483647 h 445"/>
                  <a:gd name="T44" fmla="*/ 2147483647 w 467"/>
                  <a:gd name="T45" fmla="*/ 2147483647 h 445"/>
                  <a:gd name="T46" fmla="*/ 2147483647 w 467"/>
                  <a:gd name="T47" fmla="*/ 2147483647 h 445"/>
                  <a:gd name="T48" fmla="*/ 2147483647 w 467"/>
                  <a:gd name="T49" fmla="*/ 2147483647 h 445"/>
                  <a:gd name="T50" fmla="*/ 2147483647 w 467"/>
                  <a:gd name="T51" fmla="*/ 2147483647 h 445"/>
                  <a:gd name="T52" fmla="*/ 2147483647 w 467"/>
                  <a:gd name="T53" fmla="*/ 2147483647 h 445"/>
                  <a:gd name="T54" fmla="*/ 2147483647 w 467"/>
                  <a:gd name="T55" fmla="*/ 2147483647 h 445"/>
                  <a:gd name="T56" fmla="*/ 2147483647 w 467"/>
                  <a:gd name="T57" fmla="*/ 2147483647 h 445"/>
                  <a:gd name="T58" fmla="*/ 2147483647 w 467"/>
                  <a:gd name="T59" fmla="*/ 2147483647 h 445"/>
                  <a:gd name="T60" fmla="*/ 2147483647 w 467"/>
                  <a:gd name="T61" fmla="*/ 2147483647 h 445"/>
                  <a:gd name="T62" fmla="*/ 2147483647 w 467"/>
                  <a:gd name="T63" fmla="*/ 2147483647 h 445"/>
                  <a:gd name="T64" fmla="*/ 2147483647 w 467"/>
                  <a:gd name="T65" fmla="*/ 2147483647 h 445"/>
                  <a:gd name="T66" fmla="*/ 2147483647 w 467"/>
                  <a:gd name="T67" fmla="*/ 2147483647 h 445"/>
                  <a:gd name="T68" fmla="*/ 2147483647 w 467"/>
                  <a:gd name="T69" fmla="*/ 2147483647 h 445"/>
                  <a:gd name="T70" fmla="*/ 2147483647 w 467"/>
                  <a:gd name="T71" fmla="*/ 2147483647 h 445"/>
                  <a:gd name="T72" fmla="*/ 2147483647 w 467"/>
                  <a:gd name="T73" fmla="*/ 2147483647 h 445"/>
                  <a:gd name="T74" fmla="*/ 2147483647 w 467"/>
                  <a:gd name="T75" fmla="*/ 2147483647 h 445"/>
                  <a:gd name="T76" fmla="*/ 2147483647 w 467"/>
                  <a:gd name="T77" fmla="*/ 2147483647 h 445"/>
                  <a:gd name="T78" fmla="*/ 2147483647 w 467"/>
                  <a:gd name="T79" fmla="*/ 2147483647 h 445"/>
                  <a:gd name="T80" fmla="*/ 2147483647 w 467"/>
                  <a:gd name="T81" fmla="*/ 2147483647 h 445"/>
                  <a:gd name="T82" fmla="*/ 2147483647 w 467"/>
                  <a:gd name="T83" fmla="*/ 2147483647 h 445"/>
                  <a:gd name="T84" fmla="*/ 2147483647 w 467"/>
                  <a:gd name="T85" fmla="*/ 2147483647 h 445"/>
                  <a:gd name="T86" fmla="*/ 2147483647 w 467"/>
                  <a:gd name="T87" fmla="*/ 2147483647 h 445"/>
                  <a:gd name="T88" fmla="*/ 2147483647 w 467"/>
                  <a:gd name="T89" fmla="*/ 2147483647 h 445"/>
                  <a:gd name="T90" fmla="*/ 2147483647 w 467"/>
                  <a:gd name="T91" fmla="*/ 2147483647 h 445"/>
                  <a:gd name="T92" fmla="*/ 2147483647 w 467"/>
                  <a:gd name="T93" fmla="*/ 2147483647 h 445"/>
                  <a:gd name="T94" fmla="*/ 2147483647 w 467"/>
                  <a:gd name="T95" fmla="*/ 2147483647 h 445"/>
                  <a:gd name="T96" fmla="*/ 2147483647 w 467"/>
                  <a:gd name="T97" fmla="*/ 2147483647 h 445"/>
                  <a:gd name="T98" fmla="*/ 2147483647 w 467"/>
                  <a:gd name="T99" fmla="*/ 2147483647 h 445"/>
                  <a:gd name="T100" fmla="*/ 2147483647 w 467"/>
                  <a:gd name="T101" fmla="*/ 2147483647 h 445"/>
                  <a:gd name="T102" fmla="*/ 2147483647 w 467"/>
                  <a:gd name="T103" fmla="*/ 2147483647 h 445"/>
                  <a:gd name="T104" fmla="*/ 2147483647 w 467"/>
                  <a:gd name="T105" fmla="*/ 2147483647 h 445"/>
                  <a:gd name="T106" fmla="*/ 2147483647 w 467"/>
                  <a:gd name="T107" fmla="*/ 2147483647 h 44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67"/>
                  <a:gd name="T163" fmla="*/ 0 h 445"/>
                  <a:gd name="T164" fmla="*/ 467 w 467"/>
                  <a:gd name="T165" fmla="*/ 445 h 44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67" h="445">
                    <a:moveTo>
                      <a:pt x="431" y="319"/>
                    </a:moveTo>
                    <a:lnTo>
                      <a:pt x="432" y="337"/>
                    </a:lnTo>
                    <a:lnTo>
                      <a:pt x="434" y="352"/>
                    </a:lnTo>
                    <a:lnTo>
                      <a:pt x="435" y="366"/>
                    </a:lnTo>
                    <a:lnTo>
                      <a:pt x="437" y="377"/>
                    </a:lnTo>
                    <a:lnTo>
                      <a:pt x="439" y="387"/>
                    </a:lnTo>
                    <a:lnTo>
                      <a:pt x="440" y="395"/>
                    </a:lnTo>
                    <a:lnTo>
                      <a:pt x="442" y="402"/>
                    </a:lnTo>
                    <a:lnTo>
                      <a:pt x="443" y="407"/>
                    </a:lnTo>
                    <a:lnTo>
                      <a:pt x="444" y="412"/>
                    </a:lnTo>
                    <a:lnTo>
                      <a:pt x="443" y="415"/>
                    </a:lnTo>
                    <a:lnTo>
                      <a:pt x="442" y="417"/>
                    </a:lnTo>
                    <a:lnTo>
                      <a:pt x="440" y="420"/>
                    </a:lnTo>
                    <a:lnTo>
                      <a:pt x="436" y="421"/>
                    </a:lnTo>
                    <a:lnTo>
                      <a:pt x="430" y="422"/>
                    </a:lnTo>
                    <a:lnTo>
                      <a:pt x="423" y="423"/>
                    </a:lnTo>
                    <a:lnTo>
                      <a:pt x="414" y="424"/>
                    </a:lnTo>
                    <a:lnTo>
                      <a:pt x="410" y="425"/>
                    </a:lnTo>
                    <a:lnTo>
                      <a:pt x="407" y="427"/>
                    </a:lnTo>
                    <a:lnTo>
                      <a:pt x="404" y="427"/>
                    </a:lnTo>
                    <a:lnTo>
                      <a:pt x="400" y="427"/>
                    </a:lnTo>
                    <a:lnTo>
                      <a:pt x="389" y="430"/>
                    </a:lnTo>
                    <a:lnTo>
                      <a:pt x="379" y="433"/>
                    </a:lnTo>
                    <a:lnTo>
                      <a:pt x="374" y="435"/>
                    </a:lnTo>
                    <a:lnTo>
                      <a:pt x="370" y="437"/>
                    </a:lnTo>
                    <a:lnTo>
                      <a:pt x="360" y="438"/>
                    </a:lnTo>
                    <a:lnTo>
                      <a:pt x="356" y="440"/>
                    </a:lnTo>
                    <a:lnTo>
                      <a:pt x="353" y="442"/>
                    </a:lnTo>
                    <a:lnTo>
                      <a:pt x="350" y="442"/>
                    </a:lnTo>
                    <a:lnTo>
                      <a:pt x="345" y="443"/>
                    </a:lnTo>
                    <a:lnTo>
                      <a:pt x="339" y="443"/>
                    </a:lnTo>
                    <a:lnTo>
                      <a:pt x="332" y="444"/>
                    </a:lnTo>
                    <a:lnTo>
                      <a:pt x="326" y="444"/>
                    </a:lnTo>
                    <a:lnTo>
                      <a:pt x="321" y="443"/>
                    </a:lnTo>
                    <a:lnTo>
                      <a:pt x="320" y="443"/>
                    </a:lnTo>
                    <a:lnTo>
                      <a:pt x="319" y="442"/>
                    </a:lnTo>
                    <a:lnTo>
                      <a:pt x="318" y="440"/>
                    </a:lnTo>
                    <a:lnTo>
                      <a:pt x="316" y="440"/>
                    </a:lnTo>
                    <a:lnTo>
                      <a:pt x="314" y="439"/>
                    </a:lnTo>
                    <a:lnTo>
                      <a:pt x="311" y="437"/>
                    </a:lnTo>
                    <a:lnTo>
                      <a:pt x="309" y="437"/>
                    </a:lnTo>
                    <a:lnTo>
                      <a:pt x="306" y="437"/>
                    </a:lnTo>
                    <a:lnTo>
                      <a:pt x="302" y="438"/>
                    </a:lnTo>
                    <a:lnTo>
                      <a:pt x="294" y="440"/>
                    </a:lnTo>
                    <a:lnTo>
                      <a:pt x="290" y="440"/>
                    </a:lnTo>
                    <a:lnTo>
                      <a:pt x="287" y="441"/>
                    </a:lnTo>
                    <a:lnTo>
                      <a:pt x="285" y="441"/>
                    </a:lnTo>
                    <a:lnTo>
                      <a:pt x="284" y="441"/>
                    </a:lnTo>
                    <a:lnTo>
                      <a:pt x="280" y="442"/>
                    </a:lnTo>
                    <a:lnTo>
                      <a:pt x="276" y="442"/>
                    </a:lnTo>
                    <a:lnTo>
                      <a:pt x="273" y="442"/>
                    </a:lnTo>
                    <a:lnTo>
                      <a:pt x="269" y="442"/>
                    </a:lnTo>
                    <a:lnTo>
                      <a:pt x="265" y="440"/>
                    </a:lnTo>
                    <a:lnTo>
                      <a:pt x="263" y="439"/>
                    </a:lnTo>
                    <a:lnTo>
                      <a:pt x="260" y="437"/>
                    </a:lnTo>
                    <a:lnTo>
                      <a:pt x="257" y="434"/>
                    </a:lnTo>
                    <a:lnTo>
                      <a:pt x="253" y="432"/>
                    </a:lnTo>
                    <a:lnTo>
                      <a:pt x="248" y="431"/>
                    </a:lnTo>
                    <a:lnTo>
                      <a:pt x="237" y="429"/>
                    </a:lnTo>
                    <a:lnTo>
                      <a:pt x="236" y="426"/>
                    </a:lnTo>
                    <a:lnTo>
                      <a:pt x="236" y="423"/>
                    </a:lnTo>
                    <a:lnTo>
                      <a:pt x="236" y="421"/>
                    </a:lnTo>
                    <a:lnTo>
                      <a:pt x="237" y="419"/>
                    </a:lnTo>
                    <a:lnTo>
                      <a:pt x="241" y="414"/>
                    </a:lnTo>
                    <a:lnTo>
                      <a:pt x="244" y="409"/>
                    </a:lnTo>
                    <a:lnTo>
                      <a:pt x="243" y="406"/>
                    </a:lnTo>
                    <a:lnTo>
                      <a:pt x="243" y="405"/>
                    </a:lnTo>
                    <a:lnTo>
                      <a:pt x="240" y="402"/>
                    </a:lnTo>
                    <a:lnTo>
                      <a:pt x="236" y="401"/>
                    </a:lnTo>
                    <a:lnTo>
                      <a:pt x="230" y="400"/>
                    </a:lnTo>
                    <a:lnTo>
                      <a:pt x="216" y="401"/>
                    </a:lnTo>
                    <a:lnTo>
                      <a:pt x="204" y="401"/>
                    </a:lnTo>
                    <a:lnTo>
                      <a:pt x="202" y="403"/>
                    </a:lnTo>
                    <a:lnTo>
                      <a:pt x="201" y="405"/>
                    </a:lnTo>
                    <a:lnTo>
                      <a:pt x="198" y="407"/>
                    </a:lnTo>
                    <a:lnTo>
                      <a:pt x="195" y="407"/>
                    </a:lnTo>
                    <a:lnTo>
                      <a:pt x="189" y="410"/>
                    </a:lnTo>
                    <a:lnTo>
                      <a:pt x="181" y="411"/>
                    </a:lnTo>
                    <a:lnTo>
                      <a:pt x="178" y="412"/>
                    </a:lnTo>
                    <a:lnTo>
                      <a:pt x="175" y="412"/>
                    </a:lnTo>
                    <a:lnTo>
                      <a:pt x="170" y="413"/>
                    </a:lnTo>
                    <a:lnTo>
                      <a:pt x="166" y="414"/>
                    </a:lnTo>
                    <a:lnTo>
                      <a:pt x="162" y="414"/>
                    </a:lnTo>
                    <a:lnTo>
                      <a:pt x="160" y="413"/>
                    </a:lnTo>
                    <a:lnTo>
                      <a:pt x="157" y="413"/>
                    </a:lnTo>
                    <a:lnTo>
                      <a:pt x="154" y="409"/>
                    </a:lnTo>
                    <a:lnTo>
                      <a:pt x="148" y="406"/>
                    </a:lnTo>
                    <a:lnTo>
                      <a:pt x="143" y="404"/>
                    </a:lnTo>
                    <a:lnTo>
                      <a:pt x="138" y="402"/>
                    </a:lnTo>
                    <a:lnTo>
                      <a:pt x="126" y="399"/>
                    </a:lnTo>
                    <a:lnTo>
                      <a:pt x="121" y="397"/>
                    </a:lnTo>
                    <a:lnTo>
                      <a:pt x="116" y="393"/>
                    </a:lnTo>
                    <a:lnTo>
                      <a:pt x="113" y="389"/>
                    </a:lnTo>
                    <a:lnTo>
                      <a:pt x="111" y="385"/>
                    </a:lnTo>
                    <a:lnTo>
                      <a:pt x="108" y="377"/>
                    </a:lnTo>
                    <a:lnTo>
                      <a:pt x="106" y="373"/>
                    </a:lnTo>
                    <a:lnTo>
                      <a:pt x="104" y="369"/>
                    </a:lnTo>
                    <a:lnTo>
                      <a:pt x="101" y="366"/>
                    </a:lnTo>
                    <a:lnTo>
                      <a:pt x="97" y="363"/>
                    </a:lnTo>
                    <a:lnTo>
                      <a:pt x="94" y="359"/>
                    </a:lnTo>
                    <a:lnTo>
                      <a:pt x="89" y="357"/>
                    </a:lnTo>
                    <a:lnTo>
                      <a:pt x="84" y="356"/>
                    </a:lnTo>
                    <a:lnTo>
                      <a:pt x="77" y="354"/>
                    </a:lnTo>
                    <a:lnTo>
                      <a:pt x="64" y="354"/>
                    </a:lnTo>
                    <a:lnTo>
                      <a:pt x="59" y="353"/>
                    </a:lnTo>
                    <a:lnTo>
                      <a:pt x="54" y="353"/>
                    </a:lnTo>
                    <a:lnTo>
                      <a:pt x="52" y="349"/>
                    </a:lnTo>
                    <a:lnTo>
                      <a:pt x="51" y="346"/>
                    </a:lnTo>
                    <a:lnTo>
                      <a:pt x="49" y="342"/>
                    </a:lnTo>
                    <a:lnTo>
                      <a:pt x="48" y="339"/>
                    </a:lnTo>
                    <a:lnTo>
                      <a:pt x="37" y="324"/>
                    </a:lnTo>
                    <a:lnTo>
                      <a:pt x="25" y="308"/>
                    </a:lnTo>
                    <a:lnTo>
                      <a:pt x="22" y="302"/>
                    </a:lnTo>
                    <a:lnTo>
                      <a:pt x="18" y="295"/>
                    </a:lnTo>
                    <a:lnTo>
                      <a:pt x="16" y="294"/>
                    </a:lnTo>
                    <a:lnTo>
                      <a:pt x="12" y="292"/>
                    </a:lnTo>
                    <a:lnTo>
                      <a:pt x="9" y="292"/>
                    </a:lnTo>
                    <a:lnTo>
                      <a:pt x="6" y="290"/>
                    </a:lnTo>
                    <a:lnTo>
                      <a:pt x="3" y="286"/>
                    </a:lnTo>
                    <a:lnTo>
                      <a:pt x="1" y="282"/>
                    </a:lnTo>
                    <a:lnTo>
                      <a:pt x="0" y="279"/>
                    </a:lnTo>
                    <a:lnTo>
                      <a:pt x="0" y="276"/>
                    </a:lnTo>
                    <a:lnTo>
                      <a:pt x="0" y="273"/>
                    </a:lnTo>
                    <a:lnTo>
                      <a:pt x="2" y="269"/>
                    </a:lnTo>
                    <a:lnTo>
                      <a:pt x="4" y="267"/>
                    </a:lnTo>
                    <a:lnTo>
                      <a:pt x="4" y="265"/>
                    </a:lnTo>
                    <a:lnTo>
                      <a:pt x="4" y="263"/>
                    </a:lnTo>
                    <a:lnTo>
                      <a:pt x="2" y="259"/>
                    </a:lnTo>
                    <a:lnTo>
                      <a:pt x="1" y="256"/>
                    </a:lnTo>
                    <a:lnTo>
                      <a:pt x="0" y="252"/>
                    </a:lnTo>
                    <a:lnTo>
                      <a:pt x="4" y="250"/>
                    </a:lnTo>
                    <a:lnTo>
                      <a:pt x="6" y="247"/>
                    </a:lnTo>
                    <a:lnTo>
                      <a:pt x="8" y="243"/>
                    </a:lnTo>
                    <a:lnTo>
                      <a:pt x="11" y="239"/>
                    </a:lnTo>
                    <a:lnTo>
                      <a:pt x="12" y="236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13" y="230"/>
                    </a:lnTo>
                    <a:lnTo>
                      <a:pt x="15" y="229"/>
                    </a:lnTo>
                    <a:lnTo>
                      <a:pt x="16" y="228"/>
                    </a:lnTo>
                    <a:lnTo>
                      <a:pt x="18" y="227"/>
                    </a:lnTo>
                    <a:lnTo>
                      <a:pt x="21" y="224"/>
                    </a:lnTo>
                    <a:lnTo>
                      <a:pt x="24" y="222"/>
                    </a:lnTo>
                    <a:lnTo>
                      <a:pt x="31" y="219"/>
                    </a:lnTo>
                    <a:lnTo>
                      <a:pt x="34" y="217"/>
                    </a:lnTo>
                    <a:lnTo>
                      <a:pt x="37" y="215"/>
                    </a:lnTo>
                    <a:lnTo>
                      <a:pt x="39" y="212"/>
                    </a:lnTo>
                    <a:lnTo>
                      <a:pt x="40" y="208"/>
                    </a:lnTo>
                    <a:lnTo>
                      <a:pt x="41" y="198"/>
                    </a:lnTo>
                    <a:lnTo>
                      <a:pt x="42" y="189"/>
                    </a:lnTo>
                    <a:lnTo>
                      <a:pt x="41" y="179"/>
                    </a:lnTo>
                    <a:lnTo>
                      <a:pt x="40" y="175"/>
                    </a:lnTo>
                    <a:lnTo>
                      <a:pt x="38" y="170"/>
                    </a:lnTo>
                    <a:lnTo>
                      <a:pt x="39" y="159"/>
                    </a:lnTo>
                    <a:lnTo>
                      <a:pt x="40" y="150"/>
                    </a:lnTo>
                    <a:lnTo>
                      <a:pt x="41" y="141"/>
                    </a:lnTo>
                    <a:lnTo>
                      <a:pt x="43" y="137"/>
                    </a:lnTo>
                    <a:lnTo>
                      <a:pt x="45" y="132"/>
                    </a:lnTo>
                    <a:lnTo>
                      <a:pt x="45" y="125"/>
                    </a:lnTo>
                    <a:lnTo>
                      <a:pt x="46" y="118"/>
                    </a:lnTo>
                    <a:lnTo>
                      <a:pt x="49" y="113"/>
                    </a:lnTo>
                    <a:lnTo>
                      <a:pt x="52" y="111"/>
                    </a:lnTo>
                    <a:lnTo>
                      <a:pt x="55" y="109"/>
                    </a:lnTo>
                    <a:lnTo>
                      <a:pt x="58" y="101"/>
                    </a:lnTo>
                    <a:lnTo>
                      <a:pt x="58" y="97"/>
                    </a:lnTo>
                    <a:lnTo>
                      <a:pt x="60" y="94"/>
                    </a:lnTo>
                    <a:lnTo>
                      <a:pt x="63" y="91"/>
                    </a:lnTo>
                    <a:lnTo>
                      <a:pt x="66" y="88"/>
                    </a:lnTo>
                    <a:lnTo>
                      <a:pt x="69" y="85"/>
                    </a:lnTo>
                    <a:lnTo>
                      <a:pt x="71" y="81"/>
                    </a:lnTo>
                    <a:lnTo>
                      <a:pt x="72" y="78"/>
                    </a:lnTo>
                    <a:lnTo>
                      <a:pt x="72" y="75"/>
                    </a:lnTo>
                    <a:lnTo>
                      <a:pt x="73" y="72"/>
                    </a:lnTo>
                    <a:lnTo>
                      <a:pt x="75" y="70"/>
                    </a:lnTo>
                    <a:lnTo>
                      <a:pt x="78" y="66"/>
                    </a:lnTo>
                    <a:lnTo>
                      <a:pt x="79" y="63"/>
                    </a:lnTo>
                    <a:lnTo>
                      <a:pt x="83" y="61"/>
                    </a:lnTo>
                    <a:lnTo>
                      <a:pt x="87" y="58"/>
                    </a:lnTo>
                    <a:lnTo>
                      <a:pt x="89" y="58"/>
                    </a:lnTo>
                    <a:lnTo>
                      <a:pt x="93" y="57"/>
                    </a:lnTo>
                    <a:lnTo>
                      <a:pt x="96" y="56"/>
                    </a:lnTo>
                    <a:lnTo>
                      <a:pt x="97" y="55"/>
                    </a:lnTo>
                    <a:lnTo>
                      <a:pt x="98" y="55"/>
                    </a:lnTo>
                    <a:lnTo>
                      <a:pt x="97" y="56"/>
                    </a:lnTo>
                    <a:lnTo>
                      <a:pt x="97" y="55"/>
                    </a:lnTo>
                    <a:lnTo>
                      <a:pt x="97" y="53"/>
                    </a:lnTo>
                    <a:lnTo>
                      <a:pt x="100" y="51"/>
                    </a:lnTo>
                    <a:lnTo>
                      <a:pt x="103" y="50"/>
                    </a:lnTo>
                    <a:lnTo>
                      <a:pt x="107" y="48"/>
                    </a:lnTo>
                    <a:lnTo>
                      <a:pt x="115" y="47"/>
                    </a:lnTo>
                    <a:lnTo>
                      <a:pt x="124" y="47"/>
                    </a:lnTo>
                    <a:lnTo>
                      <a:pt x="131" y="46"/>
                    </a:lnTo>
                    <a:lnTo>
                      <a:pt x="136" y="45"/>
                    </a:lnTo>
                    <a:lnTo>
                      <a:pt x="139" y="43"/>
                    </a:lnTo>
                    <a:lnTo>
                      <a:pt x="140" y="43"/>
                    </a:lnTo>
                    <a:lnTo>
                      <a:pt x="142" y="42"/>
                    </a:lnTo>
                    <a:lnTo>
                      <a:pt x="142" y="40"/>
                    </a:lnTo>
                    <a:lnTo>
                      <a:pt x="143" y="40"/>
                    </a:lnTo>
                    <a:lnTo>
                      <a:pt x="144" y="40"/>
                    </a:lnTo>
                    <a:lnTo>
                      <a:pt x="146" y="41"/>
                    </a:lnTo>
                    <a:lnTo>
                      <a:pt x="148" y="41"/>
                    </a:lnTo>
                    <a:lnTo>
                      <a:pt x="153" y="42"/>
                    </a:lnTo>
                    <a:lnTo>
                      <a:pt x="159" y="42"/>
                    </a:lnTo>
                    <a:lnTo>
                      <a:pt x="166" y="43"/>
                    </a:lnTo>
                    <a:lnTo>
                      <a:pt x="177" y="43"/>
                    </a:lnTo>
                    <a:lnTo>
                      <a:pt x="189" y="43"/>
                    </a:lnTo>
                    <a:lnTo>
                      <a:pt x="193" y="44"/>
                    </a:lnTo>
                    <a:lnTo>
                      <a:pt x="198" y="44"/>
                    </a:lnTo>
                    <a:lnTo>
                      <a:pt x="204" y="45"/>
                    </a:lnTo>
                    <a:lnTo>
                      <a:pt x="210" y="48"/>
                    </a:lnTo>
                    <a:lnTo>
                      <a:pt x="218" y="50"/>
                    </a:lnTo>
                    <a:lnTo>
                      <a:pt x="249" y="50"/>
                    </a:lnTo>
                    <a:lnTo>
                      <a:pt x="280" y="49"/>
                    </a:lnTo>
                    <a:lnTo>
                      <a:pt x="282" y="49"/>
                    </a:lnTo>
                    <a:lnTo>
                      <a:pt x="284" y="48"/>
                    </a:lnTo>
                    <a:lnTo>
                      <a:pt x="288" y="45"/>
                    </a:lnTo>
                    <a:lnTo>
                      <a:pt x="293" y="41"/>
                    </a:lnTo>
                    <a:lnTo>
                      <a:pt x="298" y="39"/>
                    </a:lnTo>
                    <a:lnTo>
                      <a:pt x="298" y="33"/>
                    </a:lnTo>
                    <a:lnTo>
                      <a:pt x="298" y="28"/>
                    </a:lnTo>
                    <a:lnTo>
                      <a:pt x="298" y="22"/>
                    </a:lnTo>
                    <a:lnTo>
                      <a:pt x="297" y="16"/>
                    </a:lnTo>
                    <a:lnTo>
                      <a:pt x="299" y="13"/>
                    </a:lnTo>
                    <a:lnTo>
                      <a:pt x="301" y="10"/>
                    </a:lnTo>
                    <a:lnTo>
                      <a:pt x="308" y="5"/>
                    </a:lnTo>
                    <a:lnTo>
                      <a:pt x="315" y="3"/>
                    </a:lnTo>
                    <a:lnTo>
                      <a:pt x="323" y="1"/>
                    </a:lnTo>
                    <a:lnTo>
                      <a:pt x="328" y="1"/>
                    </a:lnTo>
                    <a:lnTo>
                      <a:pt x="332" y="1"/>
                    </a:lnTo>
                    <a:lnTo>
                      <a:pt x="335" y="1"/>
                    </a:lnTo>
                    <a:lnTo>
                      <a:pt x="337" y="1"/>
                    </a:lnTo>
                    <a:lnTo>
                      <a:pt x="341" y="2"/>
                    </a:lnTo>
                    <a:lnTo>
                      <a:pt x="344" y="3"/>
                    </a:lnTo>
                    <a:lnTo>
                      <a:pt x="347" y="5"/>
                    </a:lnTo>
                    <a:lnTo>
                      <a:pt x="356" y="4"/>
                    </a:lnTo>
                    <a:lnTo>
                      <a:pt x="366" y="4"/>
                    </a:lnTo>
                    <a:lnTo>
                      <a:pt x="373" y="3"/>
                    </a:lnTo>
                    <a:lnTo>
                      <a:pt x="380" y="2"/>
                    </a:lnTo>
                    <a:lnTo>
                      <a:pt x="386" y="1"/>
                    </a:lnTo>
                    <a:lnTo>
                      <a:pt x="394" y="0"/>
                    </a:lnTo>
                    <a:lnTo>
                      <a:pt x="405" y="0"/>
                    </a:lnTo>
                    <a:lnTo>
                      <a:pt x="416" y="0"/>
                    </a:lnTo>
                    <a:lnTo>
                      <a:pt x="428" y="0"/>
                    </a:lnTo>
                    <a:lnTo>
                      <a:pt x="439" y="1"/>
                    </a:lnTo>
                    <a:lnTo>
                      <a:pt x="443" y="3"/>
                    </a:lnTo>
                    <a:lnTo>
                      <a:pt x="444" y="5"/>
                    </a:lnTo>
                    <a:lnTo>
                      <a:pt x="446" y="8"/>
                    </a:lnTo>
                    <a:lnTo>
                      <a:pt x="448" y="12"/>
                    </a:lnTo>
                    <a:lnTo>
                      <a:pt x="448" y="19"/>
                    </a:lnTo>
                    <a:lnTo>
                      <a:pt x="449" y="25"/>
                    </a:lnTo>
                    <a:lnTo>
                      <a:pt x="449" y="28"/>
                    </a:lnTo>
                    <a:lnTo>
                      <a:pt x="449" y="31"/>
                    </a:lnTo>
                    <a:lnTo>
                      <a:pt x="450" y="33"/>
                    </a:lnTo>
                    <a:lnTo>
                      <a:pt x="453" y="34"/>
                    </a:lnTo>
                    <a:lnTo>
                      <a:pt x="457" y="35"/>
                    </a:lnTo>
                    <a:lnTo>
                      <a:pt x="462" y="37"/>
                    </a:lnTo>
                    <a:lnTo>
                      <a:pt x="464" y="40"/>
                    </a:lnTo>
                    <a:lnTo>
                      <a:pt x="466" y="42"/>
                    </a:lnTo>
                    <a:lnTo>
                      <a:pt x="466" y="45"/>
                    </a:lnTo>
                    <a:lnTo>
                      <a:pt x="464" y="49"/>
                    </a:lnTo>
                    <a:lnTo>
                      <a:pt x="461" y="53"/>
                    </a:lnTo>
                    <a:lnTo>
                      <a:pt x="456" y="56"/>
                    </a:lnTo>
                    <a:lnTo>
                      <a:pt x="451" y="59"/>
                    </a:lnTo>
                    <a:lnTo>
                      <a:pt x="447" y="62"/>
                    </a:lnTo>
                    <a:lnTo>
                      <a:pt x="442" y="67"/>
                    </a:lnTo>
                    <a:lnTo>
                      <a:pt x="437" y="73"/>
                    </a:lnTo>
                    <a:lnTo>
                      <a:pt x="431" y="79"/>
                    </a:lnTo>
                    <a:lnTo>
                      <a:pt x="428" y="86"/>
                    </a:lnTo>
                    <a:lnTo>
                      <a:pt x="428" y="88"/>
                    </a:lnTo>
                    <a:lnTo>
                      <a:pt x="427" y="92"/>
                    </a:lnTo>
                    <a:lnTo>
                      <a:pt x="426" y="96"/>
                    </a:lnTo>
                    <a:lnTo>
                      <a:pt x="425" y="101"/>
                    </a:lnTo>
                    <a:lnTo>
                      <a:pt x="424" y="106"/>
                    </a:lnTo>
                    <a:lnTo>
                      <a:pt x="423" y="110"/>
                    </a:lnTo>
                    <a:lnTo>
                      <a:pt x="422" y="113"/>
                    </a:lnTo>
                    <a:lnTo>
                      <a:pt x="421" y="115"/>
                    </a:lnTo>
                    <a:lnTo>
                      <a:pt x="421" y="116"/>
                    </a:lnTo>
                    <a:lnTo>
                      <a:pt x="420" y="118"/>
                    </a:lnTo>
                    <a:lnTo>
                      <a:pt x="419" y="125"/>
                    </a:lnTo>
                    <a:lnTo>
                      <a:pt x="418" y="132"/>
                    </a:lnTo>
                    <a:lnTo>
                      <a:pt x="418" y="134"/>
                    </a:lnTo>
                    <a:lnTo>
                      <a:pt x="418" y="136"/>
                    </a:lnTo>
                    <a:lnTo>
                      <a:pt x="420" y="138"/>
                    </a:lnTo>
                    <a:lnTo>
                      <a:pt x="422" y="141"/>
                    </a:lnTo>
                    <a:lnTo>
                      <a:pt x="425" y="143"/>
                    </a:lnTo>
                    <a:lnTo>
                      <a:pt x="427" y="146"/>
                    </a:lnTo>
                    <a:lnTo>
                      <a:pt x="426" y="150"/>
                    </a:lnTo>
                    <a:lnTo>
                      <a:pt x="425" y="153"/>
                    </a:lnTo>
                    <a:lnTo>
                      <a:pt x="425" y="154"/>
                    </a:lnTo>
                    <a:lnTo>
                      <a:pt x="425" y="156"/>
                    </a:lnTo>
                    <a:lnTo>
                      <a:pt x="424" y="158"/>
                    </a:lnTo>
                    <a:lnTo>
                      <a:pt x="424" y="159"/>
                    </a:lnTo>
                    <a:lnTo>
                      <a:pt x="422" y="161"/>
                    </a:lnTo>
                    <a:lnTo>
                      <a:pt x="425" y="167"/>
                    </a:lnTo>
                    <a:lnTo>
                      <a:pt x="430" y="173"/>
                    </a:lnTo>
                    <a:lnTo>
                      <a:pt x="428" y="181"/>
                    </a:lnTo>
                    <a:lnTo>
                      <a:pt x="426" y="190"/>
                    </a:lnTo>
                    <a:lnTo>
                      <a:pt x="420" y="207"/>
                    </a:lnTo>
                    <a:lnTo>
                      <a:pt x="418" y="214"/>
                    </a:lnTo>
                    <a:lnTo>
                      <a:pt x="415" y="220"/>
                    </a:lnTo>
                    <a:lnTo>
                      <a:pt x="412" y="225"/>
                    </a:lnTo>
                    <a:lnTo>
                      <a:pt x="407" y="231"/>
                    </a:lnTo>
                    <a:lnTo>
                      <a:pt x="407" y="240"/>
                    </a:lnTo>
                    <a:lnTo>
                      <a:pt x="407" y="249"/>
                    </a:lnTo>
                    <a:lnTo>
                      <a:pt x="405" y="257"/>
                    </a:lnTo>
                    <a:lnTo>
                      <a:pt x="403" y="265"/>
                    </a:lnTo>
                    <a:lnTo>
                      <a:pt x="403" y="268"/>
                    </a:lnTo>
                    <a:lnTo>
                      <a:pt x="403" y="271"/>
                    </a:lnTo>
                    <a:lnTo>
                      <a:pt x="401" y="274"/>
                    </a:lnTo>
                    <a:lnTo>
                      <a:pt x="401" y="276"/>
                    </a:lnTo>
                    <a:lnTo>
                      <a:pt x="401" y="277"/>
                    </a:lnTo>
                    <a:lnTo>
                      <a:pt x="402" y="279"/>
                    </a:lnTo>
                    <a:lnTo>
                      <a:pt x="404" y="281"/>
                    </a:lnTo>
                    <a:lnTo>
                      <a:pt x="407" y="284"/>
                    </a:lnTo>
                    <a:lnTo>
                      <a:pt x="410" y="285"/>
                    </a:lnTo>
                    <a:lnTo>
                      <a:pt x="416" y="289"/>
                    </a:lnTo>
                    <a:lnTo>
                      <a:pt x="422" y="292"/>
                    </a:lnTo>
                    <a:lnTo>
                      <a:pt x="424" y="294"/>
                    </a:lnTo>
                    <a:lnTo>
                      <a:pt x="426" y="297"/>
                    </a:lnTo>
                    <a:lnTo>
                      <a:pt x="428" y="308"/>
                    </a:lnTo>
                    <a:lnTo>
                      <a:pt x="430" y="319"/>
                    </a:lnTo>
                    <a:lnTo>
                      <a:pt x="431" y="331"/>
                    </a:lnTo>
                    <a:lnTo>
                      <a:pt x="431" y="342"/>
                    </a:lnTo>
                  </a:path>
                </a:pathLst>
              </a:custGeom>
              <a:solidFill>
                <a:srgbClr val="E3CA7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 dirty="0">
                  <a:cs typeface="+mn-cs"/>
                </a:endParaRPr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2636191" y="2782317"/>
                <a:ext cx="1417645" cy="768860"/>
              </a:xfrm>
              <a:custGeom>
                <a:avLst/>
                <a:gdLst>
                  <a:gd name="T0" fmla="*/ 2147483647 w 692"/>
                  <a:gd name="T1" fmla="*/ 2147483647 h 324"/>
                  <a:gd name="T2" fmla="*/ 2147483647 w 692"/>
                  <a:gd name="T3" fmla="*/ 2147483647 h 324"/>
                  <a:gd name="T4" fmla="*/ 2147483647 w 692"/>
                  <a:gd name="T5" fmla="*/ 2147483647 h 324"/>
                  <a:gd name="T6" fmla="*/ 2147483647 w 692"/>
                  <a:gd name="T7" fmla="*/ 2147483647 h 324"/>
                  <a:gd name="T8" fmla="*/ 2147483647 w 692"/>
                  <a:gd name="T9" fmla="*/ 2147483647 h 324"/>
                  <a:gd name="T10" fmla="*/ 2147483647 w 692"/>
                  <a:gd name="T11" fmla="*/ 2147483647 h 324"/>
                  <a:gd name="T12" fmla="*/ 2147483647 w 692"/>
                  <a:gd name="T13" fmla="*/ 2147483647 h 324"/>
                  <a:gd name="T14" fmla="*/ 2147483647 w 692"/>
                  <a:gd name="T15" fmla="*/ 2147483647 h 324"/>
                  <a:gd name="T16" fmla="*/ 2147483647 w 692"/>
                  <a:gd name="T17" fmla="*/ 2147483647 h 324"/>
                  <a:gd name="T18" fmla="*/ 2147483647 w 692"/>
                  <a:gd name="T19" fmla="*/ 2147483647 h 324"/>
                  <a:gd name="T20" fmla="*/ 2147483647 w 692"/>
                  <a:gd name="T21" fmla="*/ 2147483647 h 324"/>
                  <a:gd name="T22" fmla="*/ 2147483647 w 692"/>
                  <a:gd name="T23" fmla="*/ 2147483647 h 324"/>
                  <a:gd name="T24" fmla="*/ 2147483647 w 692"/>
                  <a:gd name="T25" fmla="*/ 2147483647 h 324"/>
                  <a:gd name="T26" fmla="*/ 2147483647 w 692"/>
                  <a:gd name="T27" fmla="*/ 2147483647 h 324"/>
                  <a:gd name="T28" fmla="*/ 2147483647 w 692"/>
                  <a:gd name="T29" fmla="*/ 2147483647 h 324"/>
                  <a:gd name="T30" fmla="*/ 2147483647 w 692"/>
                  <a:gd name="T31" fmla="*/ 2147483647 h 324"/>
                  <a:gd name="T32" fmla="*/ 2147483647 w 692"/>
                  <a:gd name="T33" fmla="*/ 2147483647 h 324"/>
                  <a:gd name="T34" fmla="*/ 2147483647 w 692"/>
                  <a:gd name="T35" fmla="*/ 2147483647 h 324"/>
                  <a:gd name="T36" fmla="*/ 2147483647 w 692"/>
                  <a:gd name="T37" fmla="*/ 2147483647 h 324"/>
                  <a:gd name="T38" fmla="*/ 2147483647 w 692"/>
                  <a:gd name="T39" fmla="*/ 2147483647 h 324"/>
                  <a:gd name="T40" fmla="*/ 2147483647 w 692"/>
                  <a:gd name="T41" fmla="*/ 2147483647 h 324"/>
                  <a:gd name="T42" fmla="*/ 2147483647 w 692"/>
                  <a:gd name="T43" fmla="*/ 2147483647 h 324"/>
                  <a:gd name="T44" fmla="*/ 2147483647 w 692"/>
                  <a:gd name="T45" fmla="*/ 2147483647 h 324"/>
                  <a:gd name="T46" fmla="*/ 2147483647 w 692"/>
                  <a:gd name="T47" fmla="*/ 2147483647 h 324"/>
                  <a:gd name="T48" fmla="*/ 2147483647 w 692"/>
                  <a:gd name="T49" fmla="*/ 2147483647 h 324"/>
                  <a:gd name="T50" fmla="*/ 2147483647 w 692"/>
                  <a:gd name="T51" fmla="*/ 2147483647 h 324"/>
                  <a:gd name="T52" fmla="*/ 2147483647 w 692"/>
                  <a:gd name="T53" fmla="*/ 2147483647 h 324"/>
                  <a:gd name="T54" fmla="*/ 2147483647 w 692"/>
                  <a:gd name="T55" fmla="*/ 2147483647 h 324"/>
                  <a:gd name="T56" fmla="*/ 2147483647 w 692"/>
                  <a:gd name="T57" fmla="*/ 2147483647 h 324"/>
                  <a:gd name="T58" fmla="*/ 2147483647 w 692"/>
                  <a:gd name="T59" fmla="*/ 2147483647 h 324"/>
                  <a:gd name="T60" fmla="*/ 2147483647 w 692"/>
                  <a:gd name="T61" fmla="*/ 2147483647 h 324"/>
                  <a:gd name="T62" fmla="*/ 2147483647 w 692"/>
                  <a:gd name="T63" fmla="*/ 2147483647 h 324"/>
                  <a:gd name="T64" fmla="*/ 2147483647 w 692"/>
                  <a:gd name="T65" fmla="*/ 2147483647 h 324"/>
                  <a:gd name="T66" fmla="*/ 2147483647 w 692"/>
                  <a:gd name="T67" fmla="*/ 2147483647 h 324"/>
                  <a:gd name="T68" fmla="*/ 2147483647 w 692"/>
                  <a:gd name="T69" fmla="*/ 2147483647 h 324"/>
                  <a:gd name="T70" fmla="*/ 2147483647 w 692"/>
                  <a:gd name="T71" fmla="*/ 2147483647 h 324"/>
                  <a:gd name="T72" fmla="*/ 2147483647 w 692"/>
                  <a:gd name="T73" fmla="*/ 2147483647 h 324"/>
                  <a:gd name="T74" fmla="*/ 2147483647 w 692"/>
                  <a:gd name="T75" fmla="*/ 2147483647 h 324"/>
                  <a:gd name="T76" fmla="*/ 2147483647 w 692"/>
                  <a:gd name="T77" fmla="*/ 2147483647 h 324"/>
                  <a:gd name="T78" fmla="*/ 2147483647 w 692"/>
                  <a:gd name="T79" fmla="*/ 2147483647 h 324"/>
                  <a:gd name="T80" fmla="*/ 2147483647 w 692"/>
                  <a:gd name="T81" fmla="*/ 2147483647 h 324"/>
                  <a:gd name="T82" fmla="*/ 2147483647 w 692"/>
                  <a:gd name="T83" fmla="*/ 2147483647 h 324"/>
                  <a:gd name="T84" fmla="*/ 2147483647 w 692"/>
                  <a:gd name="T85" fmla="*/ 2147483647 h 324"/>
                  <a:gd name="T86" fmla="*/ 2147483647 w 692"/>
                  <a:gd name="T87" fmla="*/ 2147483647 h 324"/>
                  <a:gd name="T88" fmla="*/ 2147483647 w 692"/>
                  <a:gd name="T89" fmla="*/ 2147483647 h 324"/>
                  <a:gd name="T90" fmla="*/ 2147483647 w 692"/>
                  <a:gd name="T91" fmla="*/ 2147483647 h 324"/>
                  <a:gd name="T92" fmla="*/ 2147483647 w 692"/>
                  <a:gd name="T93" fmla="*/ 2147483647 h 324"/>
                  <a:gd name="T94" fmla="*/ 2147483647 w 692"/>
                  <a:gd name="T95" fmla="*/ 2147483647 h 324"/>
                  <a:gd name="T96" fmla="*/ 2147483647 w 692"/>
                  <a:gd name="T97" fmla="*/ 2147483647 h 324"/>
                  <a:gd name="T98" fmla="*/ 2147483647 w 692"/>
                  <a:gd name="T99" fmla="*/ 2147483647 h 324"/>
                  <a:gd name="T100" fmla="*/ 2147483647 w 692"/>
                  <a:gd name="T101" fmla="*/ 2147483647 h 324"/>
                  <a:gd name="T102" fmla="*/ 2147483647 w 692"/>
                  <a:gd name="T103" fmla="*/ 2147483647 h 324"/>
                  <a:gd name="T104" fmla="*/ 2147483647 w 692"/>
                  <a:gd name="T105" fmla="*/ 2147483647 h 324"/>
                  <a:gd name="T106" fmla="*/ 2147483647 w 692"/>
                  <a:gd name="T107" fmla="*/ 2147483647 h 324"/>
                  <a:gd name="T108" fmla="*/ 2147483647 w 692"/>
                  <a:gd name="T109" fmla="*/ 2147483647 h 324"/>
                  <a:gd name="T110" fmla="*/ 2147483647 w 692"/>
                  <a:gd name="T111" fmla="*/ 2147483647 h 324"/>
                  <a:gd name="T112" fmla="*/ 2147483647 w 692"/>
                  <a:gd name="T113" fmla="*/ 2147483647 h 324"/>
                  <a:gd name="T114" fmla="*/ 2147483647 w 692"/>
                  <a:gd name="T115" fmla="*/ 2147483647 h 324"/>
                  <a:gd name="T116" fmla="*/ 2147483647 w 692"/>
                  <a:gd name="T117" fmla="*/ 2147483647 h 324"/>
                  <a:gd name="T118" fmla="*/ 2147483647 w 692"/>
                  <a:gd name="T119" fmla="*/ 2147483647 h 324"/>
                  <a:gd name="T120" fmla="*/ 2147483647 w 692"/>
                  <a:gd name="T121" fmla="*/ 2147483647 h 324"/>
                  <a:gd name="T122" fmla="*/ 2147483647 w 692"/>
                  <a:gd name="T123" fmla="*/ 2147483647 h 32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92"/>
                  <a:gd name="T187" fmla="*/ 0 h 324"/>
                  <a:gd name="T188" fmla="*/ 692 w 692"/>
                  <a:gd name="T189" fmla="*/ 324 h 32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92" h="324">
                    <a:moveTo>
                      <a:pt x="2" y="216"/>
                    </a:moveTo>
                    <a:lnTo>
                      <a:pt x="1" y="213"/>
                    </a:lnTo>
                    <a:lnTo>
                      <a:pt x="0" y="209"/>
                    </a:lnTo>
                    <a:lnTo>
                      <a:pt x="0" y="204"/>
                    </a:lnTo>
                    <a:lnTo>
                      <a:pt x="0" y="199"/>
                    </a:lnTo>
                    <a:lnTo>
                      <a:pt x="1" y="195"/>
                    </a:lnTo>
                    <a:lnTo>
                      <a:pt x="2" y="191"/>
                    </a:lnTo>
                    <a:lnTo>
                      <a:pt x="5" y="187"/>
                    </a:lnTo>
                    <a:lnTo>
                      <a:pt x="7" y="185"/>
                    </a:lnTo>
                    <a:lnTo>
                      <a:pt x="10" y="183"/>
                    </a:lnTo>
                    <a:lnTo>
                      <a:pt x="14" y="181"/>
                    </a:lnTo>
                    <a:lnTo>
                      <a:pt x="16" y="178"/>
                    </a:lnTo>
                    <a:lnTo>
                      <a:pt x="17" y="178"/>
                    </a:lnTo>
                    <a:lnTo>
                      <a:pt x="19" y="174"/>
                    </a:lnTo>
                    <a:lnTo>
                      <a:pt x="21" y="171"/>
                    </a:lnTo>
                    <a:lnTo>
                      <a:pt x="25" y="169"/>
                    </a:lnTo>
                    <a:lnTo>
                      <a:pt x="28" y="167"/>
                    </a:lnTo>
                    <a:lnTo>
                      <a:pt x="31" y="165"/>
                    </a:lnTo>
                    <a:lnTo>
                      <a:pt x="35" y="164"/>
                    </a:lnTo>
                    <a:lnTo>
                      <a:pt x="37" y="164"/>
                    </a:lnTo>
                    <a:lnTo>
                      <a:pt x="38" y="163"/>
                    </a:lnTo>
                    <a:lnTo>
                      <a:pt x="39" y="161"/>
                    </a:lnTo>
                    <a:lnTo>
                      <a:pt x="40" y="160"/>
                    </a:lnTo>
                    <a:lnTo>
                      <a:pt x="41" y="160"/>
                    </a:lnTo>
                    <a:lnTo>
                      <a:pt x="43" y="160"/>
                    </a:lnTo>
                    <a:lnTo>
                      <a:pt x="44" y="161"/>
                    </a:lnTo>
                    <a:lnTo>
                      <a:pt x="56" y="157"/>
                    </a:lnTo>
                    <a:lnTo>
                      <a:pt x="66" y="154"/>
                    </a:lnTo>
                    <a:lnTo>
                      <a:pt x="76" y="152"/>
                    </a:lnTo>
                    <a:lnTo>
                      <a:pt x="88" y="150"/>
                    </a:lnTo>
                    <a:lnTo>
                      <a:pt x="93" y="148"/>
                    </a:lnTo>
                    <a:lnTo>
                      <a:pt x="99" y="146"/>
                    </a:lnTo>
                    <a:lnTo>
                      <a:pt x="103" y="146"/>
                    </a:lnTo>
                    <a:lnTo>
                      <a:pt x="106" y="147"/>
                    </a:lnTo>
                    <a:lnTo>
                      <a:pt x="109" y="147"/>
                    </a:lnTo>
                    <a:lnTo>
                      <a:pt x="109" y="148"/>
                    </a:lnTo>
                    <a:lnTo>
                      <a:pt x="111" y="149"/>
                    </a:lnTo>
                    <a:lnTo>
                      <a:pt x="112" y="150"/>
                    </a:lnTo>
                    <a:lnTo>
                      <a:pt x="115" y="151"/>
                    </a:lnTo>
                    <a:lnTo>
                      <a:pt x="118" y="151"/>
                    </a:lnTo>
                    <a:lnTo>
                      <a:pt x="119" y="150"/>
                    </a:lnTo>
                    <a:lnTo>
                      <a:pt x="121" y="148"/>
                    </a:lnTo>
                    <a:lnTo>
                      <a:pt x="121" y="144"/>
                    </a:lnTo>
                    <a:lnTo>
                      <a:pt x="122" y="142"/>
                    </a:lnTo>
                    <a:lnTo>
                      <a:pt x="122" y="139"/>
                    </a:lnTo>
                    <a:lnTo>
                      <a:pt x="123" y="136"/>
                    </a:lnTo>
                    <a:lnTo>
                      <a:pt x="123" y="133"/>
                    </a:lnTo>
                    <a:lnTo>
                      <a:pt x="126" y="124"/>
                    </a:lnTo>
                    <a:lnTo>
                      <a:pt x="128" y="120"/>
                    </a:lnTo>
                    <a:lnTo>
                      <a:pt x="130" y="117"/>
                    </a:lnTo>
                    <a:lnTo>
                      <a:pt x="133" y="114"/>
                    </a:lnTo>
                    <a:lnTo>
                      <a:pt x="135" y="113"/>
                    </a:lnTo>
                    <a:lnTo>
                      <a:pt x="138" y="110"/>
                    </a:lnTo>
                    <a:lnTo>
                      <a:pt x="140" y="107"/>
                    </a:lnTo>
                    <a:lnTo>
                      <a:pt x="143" y="104"/>
                    </a:lnTo>
                    <a:lnTo>
                      <a:pt x="146" y="103"/>
                    </a:lnTo>
                    <a:lnTo>
                      <a:pt x="148" y="103"/>
                    </a:lnTo>
                    <a:lnTo>
                      <a:pt x="159" y="101"/>
                    </a:lnTo>
                    <a:lnTo>
                      <a:pt x="170" y="100"/>
                    </a:lnTo>
                    <a:lnTo>
                      <a:pt x="176" y="101"/>
                    </a:lnTo>
                    <a:lnTo>
                      <a:pt x="179" y="102"/>
                    </a:lnTo>
                    <a:lnTo>
                      <a:pt x="182" y="104"/>
                    </a:lnTo>
                    <a:lnTo>
                      <a:pt x="187" y="106"/>
                    </a:lnTo>
                    <a:lnTo>
                      <a:pt x="194" y="108"/>
                    </a:lnTo>
                    <a:lnTo>
                      <a:pt x="200" y="109"/>
                    </a:lnTo>
                    <a:lnTo>
                      <a:pt x="213" y="111"/>
                    </a:lnTo>
                    <a:lnTo>
                      <a:pt x="216" y="111"/>
                    </a:lnTo>
                    <a:lnTo>
                      <a:pt x="218" y="111"/>
                    </a:lnTo>
                    <a:lnTo>
                      <a:pt x="222" y="111"/>
                    </a:lnTo>
                    <a:lnTo>
                      <a:pt x="223" y="110"/>
                    </a:lnTo>
                    <a:lnTo>
                      <a:pt x="225" y="109"/>
                    </a:lnTo>
                    <a:lnTo>
                      <a:pt x="236" y="103"/>
                    </a:lnTo>
                    <a:lnTo>
                      <a:pt x="248" y="97"/>
                    </a:lnTo>
                    <a:lnTo>
                      <a:pt x="273" y="86"/>
                    </a:lnTo>
                    <a:lnTo>
                      <a:pt x="285" y="82"/>
                    </a:lnTo>
                    <a:lnTo>
                      <a:pt x="291" y="79"/>
                    </a:lnTo>
                    <a:lnTo>
                      <a:pt x="296" y="76"/>
                    </a:lnTo>
                    <a:lnTo>
                      <a:pt x="300" y="70"/>
                    </a:lnTo>
                    <a:lnTo>
                      <a:pt x="302" y="64"/>
                    </a:lnTo>
                    <a:lnTo>
                      <a:pt x="303" y="63"/>
                    </a:lnTo>
                    <a:lnTo>
                      <a:pt x="305" y="62"/>
                    </a:lnTo>
                    <a:lnTo>
                      <a:pt x="307" y="61"/>
                    </a:lnTo>
                    <a:lnTo>
                      <a:pt x="308" y="61"/>
                    </a:lnTo>
                    <a:lnTo>
                      <a:pt x="313" y="59"/>
                    </a:lnTo>
                    <a:lnTo>
                      <a:pt x="319" y="57"/>
                    </a:lnTo>
                    <a:lnTo>
                      <a:pt x="323" y="54"/>
                    </a:lnTo>
                    <a:lnTo>
                      <a:pt x="329" y="52"/>
                    </a:lnTo>
                    <a:lnTo>
                      <a:pt x="331" y="50"/>
                    </a:lnTo>
                    <a:lnTo>
                      <a:pt x="333" y="49"/>
                    </a:lnTo>
                    <a:lnTo>
                      <a:pt x="336" y="49"/>
                    </a:lnTo>
                    <a:lnTo>
                      <a:pt x="338" y="49"/>
                    </a:lnTo>
                    <a:lnTo>
                      <a:pt x="342" y="50"/>
                    </a:lnTo>
                    <a:lnTo>
                      <a:pt x="348" y="53"/>
                    </a:lnTo>
                    <a:lnTo>
                      <a:pt x="352" y="56"/>
                    </a:lnTo>
                    <a:lnTo>
                      <a:pt x="357" y="60"/>
                    </a:lnTo>
                    <a:lnTo>
                      <a:pt x="361" y="64"/>
                    </a:lnTo>
                    <a:lnTo>
                      <a:pt x="366" y="66"/>
                    </a:lnTo>
                    <a:lnTo>
                      <a:pt x="370" y="67"/>
                    </a:lnTo>
                    <a:lnTo>
                      <a:pt x="375" y="68"/>
                    </a:lnTo>
                    <a:lnTo>
                      <a:pt x="378" y="67"/>
                    </a:lnTo>
                    <a:lnTo>
                      <a:pt x="379" y="67"/>
                    </a:lnTo>
                    <a:lnTo>
                      <a:pt x="379" y="66"/>
                    </a:lnTo>
                    <a:lnTo>
                      <a:pt x="381" y="64"/>
                    </a:lnTo>
                    <a:lnTo>
                      <a:pt x="384" y="63"/>
                    </a:lnTo>
                    <a:lnTo>
                      <a:pt x="387" y="62"/>
                    </a:lnTo>
                    <a:lnTo>
                      <a:pt x="393" y="61"/>
                    </a:lnTo>
                    <a:lnTo>
                      <a:pt x="397" y="62"/>
                    </a:lnTo>
                    <a:lnTo>
                      <a:pt x="403" y="62"/>
                    </a:lnTo>
                    <a:lnTo>
                      <a:pt x="404" y="58"/>
                    </a:lnTo>
                    <a:lnTo>
                      <a:pt x="406" y="54"/>
                    </a:lnTo>
                    <a:lnTo>
                      <a:pt x="409" y="44"/>
                    </a:lnTo>
                    <a:lnTo>
                      <a:pt x="412" y="39"/>
                    </a:lnTo>
                    <a:lnTo>
                      <a:pt x="414" y="35"/>
                    </a:lnTo>
                    <a:lnTo>
                      <a:pt x="417" y="32"/>
                    </a:lnTo>
                    <a:lnTo>
                      <a:pt x="420" y="29"/>
                    </a:lnTo>
                    <a:lnTo>
                      <a:pt x="421" y="27"/>
                    </a:lnTo>
                    <a:lnTo>
                      <a:pt x="421" y="26"/>
                    </a:lnTo>
                    <a:lnTo>
                      <a:pt x="422" y="26"/>
                    </a:lnTo>
                    <a:lnTo>
                      <a:pt x="423" y="25"/>
                    </a:lnTo>
                    <a:lnTo>
                      <a:pt x="424" y="25"/>
                    </a:lnTo>
                    <a:lnTo>
                      <a:pt x="425" y="25"/>
                    </a:lnTo>
                    <a:lnTo>
                      <a:pt x="431" y="25"/>
                    </a:lnTo>
                    <a:lnTo>
                      <a:pt x="437" y="24"/>
                    </a:lnTo>
                    <a:lnTo>
                      <a:pt x="444" y="24"/>
                    </a:lnTo>
                    <a:lnTo>
                      <a:pt x="451" y="25"/>
                    </a:lnTo>
                    <a:lnTo>
                      <a:pt x="458" y="27"/>
                    </a:lnTo>
                    <a:lnTo>
                      <a:pt x="464" y="30"/>
                    </a:lnTo>
                    <a:lnTo>
                      <a:pt x="471" y="33"/>
                    </a:lnTo>
                    <a:lnTo>
                      <a:pt x="478" y="34"/>
                    </a:lnTo>
                    <a:lnTo>
                      <a:pt x="491" y="32"/>
                    </a:lnTo>
                    <a:lnTo>
                      <a:pt x="505" y="30"/>
                    </a:lnTo>
                    <a:lnTo>
                      <a:pt x="509" y="28"/>
                    </a:lnTo>
                    <a:lnTo>
                      <a:pt x="512" y="27"/>
                    </a:lnTo>
                    <a:lnTo>
                      <a:pt x="516" y="25"/>
                    </a:lnTo>
                    <a:lnTo>
                      <a:pt x="519" y="22"/>
                    </a:lnTo>
                    <a:lnTo>
                      <a:pt x="524" y="18"/>
                    </a:lnTo>
                    <a:lnTo>
                      <a:pt x="527" y="15"/>
                    </a:lnTo>
                    <a:lnTo>
                      <a:pt x="532" y="9"/>
                    </a:lnTo>
                    <a:lnTo>
                      <a:pt x="536" y="5"/>
                    </a:lnTo>
                    <a:lnTo>
                      <a:pt x="539" y="3"/>
                    </a:lnTo>
                    <a:lnTo>
                      <a:pt x="543" y="2"/>
                    </a:lnTo>
                    <a:lnTo>
                      <a:pt x="547" y="1"/>
                    </a:lnTo>
                    <a:lnTo>
                      <a:pt x="553" y="1"/>
                    </a:lnTo>
                    <a:lnTo>
                      <a:pt x="562" y="0"/>
                    </a:lnTo>
                    <a:lnTo>
                      <a:pt x="573" y="3"/>
                    </a:lnTo>
                    <a:lnTo>
                      <a:pt x="584" y="6"/>
                    </a:lnTo>
                    <a:lnTo>
                      <a:pt x="586" y="8"/>
                    </a:lnTo>
                    <a:lnTo>
                      <a:pt x="588" y="10"/>
                    </a:lnTo>
                    <a:lnTo>
                      <a:pt x="591" y="11"/>
                    </a:lnTo>
                    <a:lnTo>
                      <a:pt x="593" y="12"/>
                    </a:lnTo>
                    <a:lnTo>
                      <a:pt x="595" y="19"/>
                    </a:lnTo>
                    <a:lnTo>
                      <a:pt x="598" y="26"/>
                    </a:lnTo>
                    <a:lnTo>
                      <a:pt x="602" y="33"/>
                    </a:lnTo>
                    <a:lnTo>
                      <a:pt x="606" y="38"/>
                    </a:lnTo>
                    <a:lnTo>
                      <a:pt x="611" y="37"/>
                    </a:lnTo>
                    <a:lnTo>
                      <a:pt x="616" y="35"/>
                    </a:lnTo>
                    <a:lnTo>
                      <a:pt x="617" y="35"/>
                    </a:lnTo>
                    <a:lnTo>
                      <a:pt x="620" y="34"/>
                    </a:lnTo>
                    <a:lnTo>
                      <a:pt x="622" y="34"/>
                    </a:lnTo>
                    <a:lnTo>
                      <a:pt x="623" y="33"/>
                    </a:lnTo>
                    <a:lnTo>
                      <a:pt x="625" y="30"/>
                    </a:lnTo>
                    <a:lnTo>
                      <a:pt x="625" y="27"/>
                    </a:lnTo>
                    <a:lnTo>
                      <a:pt x="628" y="23"/>
                    </a:lnTo>
                    <a:lnTo>
                      <a:pt x="630" y="20"/>
                    </a:lnTo>
                    <a:lnTo>
                      <a:pt x="633" y="18"/>
                    </a:lnTo>
                    <a:lnTo>
                      <a:pt x="636" y="17"/>
                    </a:lnTo>
                    <a:lnTo>
                      <a:pt x="644" y="18"/>
                    </a:lnTo>
                    <a:lnTo>
                      <a:pt x="651" y="21"/>
                    </a:lnTo>
                    <a:lnTo>
                      <a:pt x="658" y="24"/>
                    </a:lnTo>
                    <a:lnTo>
                      <a:pt x="664" y="27"/>
                    </a:lnTo>
                    <a:lnTo>
                      <a:pt x="670" y="30"/>
                    </a:lnTo>
                    <a:lnTo>
                      <a:pt x="676" y="33"/>
                    </a:lnTo>
                    <a:lnTo>
                      <a:pt x="680" y="36"/>
                    </a:lnTo>
                    <a:lnTo>
                      <a:pt x="686" y="38"/>
                    </a:lnTo>
                    <a:lnTo>
                      <a:pt x="689" y="41"/>
                    </a:lnTo>
                    <a:lnTo>
                      <a:pt x="691" y="44"/>
                    </a:lnTo>
                    <a:lnTo>
                      <a:pt x="691" y="47"/>
                    </a:lnTo>
                    <a:lnTo>
                      <a:pt x="691" y="50"/>
                    </a:lnTo>
                    <a:lnTo>
                      <a:pt x="688" y="56"/>
                    </a:lnTo>
                    <a:lnTo>
                      <a:pt x="686" y="59"/>
                    </a:lnTo>
                    <a:lnTo>
                      <a:pt x="682" y="61"/>
                    </a:lnTo>
                    <a:lnTo>
                      <a:pt x="680" y="63"/>
                    </a:lnTo>
                    <a:lnTo>
                      <a:pt x="678" y="64"/>
                    </a:lnTo>
                    <a:lnTo>
                      <a:pt x="678" y="65"/>
                    </a:lnTo>
                    <a:lnTo>
                      <a:pt x="678" y="66"/>
                    </a:lnTo>
                    <a:lnTo>
                      <a:pt x="677" y="68"/>
                    </a:lnTo>
                    <a:lnTo>
                      <a:pt x="677" y="70"/>
                    </a:lnTo>
                    <a:lnTo>
                      <a:pt x="676" y="74"/>
                    </a:lnTo>
                    <a:lnTo>
                      <a:pt x="675" y="75"/>
                    </a:lnTo>
                    <a:lnTo>
                      <a:pt x="675" y="76"/>
                    </a:lnTo>
                    <a:lnTo>
                      <a:pt x="672" y="77"/>
                    </a:lnTo>
                    <a:lnTo>
                      <a:pt x="669" y="79"/>
                    </a:lnTo>
                    <a:lnTo>
                      <a:pt x="661" y="82"/>
                    </a:lnTo>
                    <a:lnTo>
                      <a:pt x="652" y="86"/>
                    </a:lnTo>
                    <a:lnTo>
                      <a:pt x="649" y="87"/>
                    </a:lnTo>
                    <a:lnTo>
                      <a:pt x="647" y="88"/>
                    </a:lnTo>
                    <a:lnTo>
                      <a:pt x="644" y="93"/>
                    </a:lnTo>
                    <a:lnTo>
                      <a:pt x="644" y="97"/>
                    </a:lnTo>
                    <a:lnTo>
                      <a:pt x="645" y="99"/>
                    </a:lnTo>
                    <a:lnTo>
                      <a:pt x="650" y="100"/>
                    </a:lnTo>
                    <a:lnTo>
                      <a:pt x="654" y="100"/>
                    </a:lnTo>
                    <a:lnTo>
                      <a:pt x="660" y="101"/>
                    </a:lnTo>
                    <a:lnTo>
                      <a:pt x="670" y="101"/>
                    </a:lnTo>
                    <a:lnTo>
                      <a:pt x="671" y="105"/>
                    </a:lnTo>
                    <a:lnTo>
                      <a:pt x="669" y="109"/>
                    </a:lnTo>
                    <a:lnTo>
                      <a:pt x="664" y="111"/>
                    </a:lnTo>
                    <a:lnTo>
                      <a:pt x="660" y="113"/>
                    </a:lnTo>
                    <a:lnTo>
                      <a:pt x="657" y="116"/>
                    </a:lnTo>
                    <a:lnTo>
                      <a:pt x="654" y="119"/>
                    </a:lnTo>
                    <a:lnTo>
                      <a:pt x="652" y="122"/>
                    </a:lnTo>
                    <a:lnTo>
                      <a:pt x="649" y="125"/>
                    </a:lnTo>
                    <a:lnTo>
                      <a:pt x="648" y="127"/>
                    </a:lnTo>
                    <a:lnTo>
                      <a:pt x="645" y="129"/>
                    </a:lnTo>
                    <a:lnTo>
                      <a:pt x="643" y="131"/>
                    </a:lnTo>
                    <a:lnTo>
                      <a:pt x="641" y="133"/>
                    </a:lnTo>
                    <a:lnTo>
                      <a:pt x="635" y="134"/>
                    </a:lnTo>
                    <a:lnTo>
                      <a:pt x="633" y="135"/>
                    </a:lnTo>
                    <a:lnTo>
                      <a:pt x="632" y="135"/>
                    </a:lnTo>
                    <a:lnTo>
                      <a:pt x="629" y="139"/>
                    </a:lnTo>
                    <a:lnTo>
                      <a:pt x="625" y="143"/>
                    </a:lnTo>
                    <a:lnTo>
                      <a:pt x="623" y="146"/>
                    </a:lnTo>
                    <a:lnTo>
                      <a:pt x="621" y="150"/>
                    </a:lnTo>
                    <a:lnTo>
                      <a:pt x="619" y="155"/>
                    </a:lnTo>
                    <a:lnTo>
                      <a:pt x="617" y="160"/>
                    </a:lnTo>
                    <a:lnTo>
                      <a:pt x="616" y="164"/>
                    </a:lnTo>
                    <a:lnTo>
                      <a:pt x="614" y="167"/>
                    </a:lnTo>
                    <a:lnTo>
                      <a:pt x="614" y="173"/>
                    </a:lnTo>
                    <a:lnTo>
                      <a:pt x="615" y="181"/>
                    </a:lnTo>
                    <a:lnTo>
                      <a:pt x="615" y="190"/>
                    </a:lnTo>
                    <a:lnTo>
                      <a:pt x="616" y="198"/>
                    </a:lnTo>
                    <a:lnTo>
                      <a:pt x="615" y="207"/>
                    </a:lnTo>
                    <a:lnTo>
                      <a:pt x="613" y="215"/>
                    </a:lnTo>
                    <a:lnTo>
                      <a:pt x="610" y="222"/>
                    </a:lnTo>
                    <a:lnTo>
                      <a:pt x="604" y="227"/>
                    </a:lnTo>
                    <a:lnTo>
                      <a:pt x="601" y="230"/>
                    </a:lnTo>
                    <a:lnTo>
                      <a:pt x="598" y="234"/>
                    </a:lnTo>
                    <a:lnTo>
                      <a:pt x="593" y="239"/>
                    </a:lnTo>
                    <a:lnTo>
                      <a:pt x="586" y="243"/>
                    </a:lnTo>
                    <a:lnTo>
                      <a:pt x="577" y="245"/>
                    </a:lnTo>
                    <a:lnTo>
                      <a:pt x="573" y="246"/>
                    </a:lnTo>
                    <a:lnTo>
                      <a:pt x="568" y="246"/>
                    </a:lnTo>
                    <a:lnTo>
                      <a:pt x="563" y="246"/>
                    </a:lnTo>
                    <a:lnTo>
                      <a:pt x="558" y="247"/>
                    </a:lnTo>
                    <a:lnTo>
                      <a:pt x="556" y="247"/>
                    </a:lnTo>
                    <a:lnTo>
                      <a:pt x="555" y="247"/>
                    </a:lnTo>
                    <a:lnTo>
                      <a:pt x="551" y="248"/>
                    </a:lnTo>
                    <a:lnTo>
                      <a:pt x="549" y="248"/>
                    </a:lnTo>
                    <a:lnTo>
                      <a:pt x="547" y="248"/>
                    </a:lnTo>
                    <a:lnTo>
                      <a:pt x="546" y="248"/>
                    </a:lnTo>
                    <a:lnTo>
                      <a:pt x="539" y="249"/>
                    </a:lnTo>
                    <a:lnTo>
                      <a:pt x="531" y="249"/>
                    </a:lnTo>
                    <a:lnTo>
                      <a:pt x="529" y="249"/>
                    </a:lnTo>
                    <a:lnTo>
                      <a:pt x="527" y="249"/>
                    </a:lnTo>
                    <a:lnTo>
                      <a:pt x="525" y="250"/>
                    </a:lnTo>
                    <a:lnTo>
                      <a:pt x="524" y="250"/>
                    </a:lnTo>
                    <a:lnTo>
                      <a:pt x="522" y="252"/>
                    </a:lnTo>
                    <a:lnTo>
                      <a:pt x="522" y="255"/>
                    </a:lnTo>
                    <a:lnTo>
                      <a:pt x="521" y="257"/>
                    </a:lnTo>
                    <a:lnTo>
                      <a:pt x="520" y="258"/>
                    </a:lnTo>
                    <a:lnTo>
                      <a:pt x="519" y="258"/>
                    </a:lnTo>
                    <a:lnTo>
                      <a:pt x="518" y="258"/>
                    </a:lnTo>
                    <a:lnTo>
                      <a:pt x="517" y="258"/>
                    </a:lnTo>
                    <a:lnTo>
                      <a:pt x="515" y="259"/>
                    </a:lnTo>
                    <a:lnTo>
                      <a:pt x="513" y="260"/>
                    </a:lnTo>
                    <a:lnTo>
                      <a:pt x="512" y="262"/>
                    </a:lnTo>
                    <a:lnTo>
                      <a:pt x="512" y="266"/>
                    </a:lnTo>
                    <a:lnTo>
                      <a:pt x="511" y="267"/>
                    </a:lnTo>
                    <a:lnTo>
                      <a:pt x="511" y="269"/>
                    </a:lnTo>
                    <a:lnTo>
                      <a:pt x="509" y="271"/>
                    </a:lnTo>
                    <a:lnTo>
                      <a:pt x="506" y="272"/>
                    </a:lnTo>
                    <a:lnTo>
                      <a:pt x="502" y="273"/>
                    </a:lnTo>
                    <a:lnTo>
                      <a:pt x="501" y="273"/>
                    </a:lnTo>
                    <a:lnTo>
                      <a:pt x="492" y="282"/>
                    </a:lnTo>
                    <a:lnTo>
                      <a:pt x="483" y="291"/>
                    </a:lnTo>
                    <a:lnTo>
                      <a:pt x="484" y="292"/>
                    </a:lnTo>
                    <a:lnTo>
                      <a:pt x="486" y="294"/>
                    </a:lnTo>
                    <a:lnTo>
                      <a:pt x="487" y="294"/>
                    </a:lnTo>
                    <a:lnTo>
                      <a:pt x="488" y="294"/>
                    </a:lnTo>
                    <a:lnTo>
                      <a:pt x="488" y="295"/>
                    </a:lnTo>
                    <a:lnTo>
                      <a:pt x="488" y="296"/>
                    </a:lnTo>
                    <a:lnTo>
                      <a:pt x="488" y="297"/>
                    </a:lnTo>
                    <a:lnTo>
                      <a:pt x="484" y="299"/>
                    </a:lnTo>
                    <a:lnTo>
                      <a:pt x="481" y="300"/>
                    </a:lnTo>
                    <a:lnTo>
                      <a:pt x="480" y="301"/>
                    </a:lnTo>
                    <a:lnTo>
                      <a:pt x="478" y="300"/>
                    </a:lnTo>
                    <a:lnTo>
                      <a:pt x="477" y="300"/>
                    </a:lnTo>
                    <a:lnTo>
                      <a:pt x="477" y="301"/>
                    </a:lnTo>
                    <a:lnTo>
                      <a:pt x="475" y="302"/>
                    </a:lnTo>
                    <a:lnTo>
                      <a:pt x="475" y="306"/>
                    </a:lnTo>
                    <a:lnTo>
                      <a:pt x="474" y="310"/>
                    </a:lnTo>
                    <a:lnTo>
                      <a:pt x="471" y="309"/>
                    </a:lnTo>
                    <a:lnTo>
                      <a:pt x="469" y="308"/>
                    </a:lnTo>
                    <a:lnTo>
                      <a:pt x="465" y="304"/>
                    </a:lnTo>
                    <a:lnTo>
                      <a:pt x="463" y="307"/>
                    </a:lnTo>
                    <a:lnTo>
                      <a:pt x="462" y="309"/>
                    </a:lnTo>
                    <a:lnTo>
                      <a:pt x="462" y="313"/>
                    </a:lnTo>
                    <a:lnTo>
                      <a:pt x="461" y="314"/>
                    </a:lnTo>
                    <a:lnTo>
                      <a:pt x="460" y="315"/>
                    </a:lnTo>
                    <a:lnTo>
                      <a:pt x="458" y="315"/>
                    </a:lnTo>
                    <a:lnTo>
                      <a:pt x="454" y="314"/>
                    </a:lnTo>
                    <a:lnTo>
                      <a:pt x="451" y="313"/>
                    </a:lnTo>
                    <a:lnTo>
                      <a:pt x="447" y="312"/>
                    </a:lnTo>
                    <a:lnTo>
                      <a:pt x="443" y="311"/>
                    </a:lnTo>
                    <a:lnTo>
                      <a:pt x="440" y="310"/>
                    </a:lnTo>
                    <a:lnTo>
                      <a:pt x="439" y="308"/>
                    </a:lnTo>
                    <a:lnTo>
                      <a:pt x="437" y="307"/>
                    </a:lnTo>
                    <a:lnTo>
                      <a:pt x="434" y="305"/>
                    </a:lnTo>
                    <a:lnTo>
                      <a:pt x="430" y="305"/>
                    </a:lnTo>
                    <a:lnTo>
                      <a:pt x="425" y="305"/>
                    </a:lnTo>
                    <a:lnTo>
                      <a:pt x="424" y="303"/>
                    </a:lnTo>
                    <a:lnTo>
                      <a:pt x="424" y="302"/>
                    </a:lnTo>
                    <a:lnTo>
                      <a:pt x="423" y="302"/>
                    </a:lnTo>
                    <a:lnTo>
                      <a:pt x="421" y="302"/>
                    </a:lnTo>
                    <a:lnTo>
                      <a:pt x="420" y="304"/>
                    </a:lnTo>
                    <a:lnTo>
                      <a:pt x="415" y="309"/>
                    </a:lnTo>
                    <a:lnTo>
                      <a:pt x="412" y="313"/>
                    </a:lnTo>
                    <a:lnTo>
                      <a:pt x="407" y="317"/>
                    </a:lnTo>
                    <a:lnTo>
                      <a:pt x="402" y="321"/>
                    </a:lnTo>
                    <a:lnTo>
                      <a:pt x="401" y="323"/>
                    </a:lnTo>
                    <a:lnTo>
                      <a:pt x="397" y="323"/>
                    </a:lnTo>
                    <a:lnTo>
                      <a:pt x="392" y="323"/>
                    </a:lnTo>
                    <a:lnTo>
                      <a:pt x="387" y="323"/>
                    </a:lnTo>
                    <a:lnTo>
                      <a:pt x="376" y="322"/>
                    </a:lnTo>
                    <a:lnTo>
                      <a:pt x="371" y="321"/>
                    </a:lnTo>
                    <a:lnTo>
                      <a:pt x="369" y="321"/>
                    </a:lnTo>
                    <a:lnTo>
                      <a:pt x="361" y="319"/>
                    </a:lnTo>
                    <a:lnTo>
                      <a:pt x="356" y="318"/>
                    </a:lnTo>
                    <a:lnTo>
                      <a:pt x="348" y="317"/>
                    </a:lnTo>
                    <a:lnTo>
                      <a:pt x="339" y="317"/>
                    </a:lnTo>
                    <a:lnTo>
                      <a:pt x="338" y="314"/>
                    </a:lnTo>
                    <a:lnTo>
                      <a:pt x="338" y="312"/>
                    </a:lnTo>
                    <a:lnTo>
                      <a:pt x="336" y="307"/>
                    </a:lnTo>
                    <a:lnTo>
                      <a:pt x="335" y="305"/>
                    </a:lnTo>
                    <a:lnTo>
                      <a:pt x="335" y="304"/>
                    </a:lnTo>
                    <a:lnTo>
                      <a:pt x="339" y="297"/>
                    </a:lnTo>
                    <a:lnTo>
                      <a:pt x="341" y="288"/>
                    </a:lnTo>
                    <a:lnTo>
                      <a:pt x="340" y="286"/>
                    </a:lnTo>
                    <a:lnTo>
                      <a:pt x="339" y="283"/>
                    </a:lnTo>
                    <a:lnTo>
                      <a:pt x="336" y="279"/>
                    </a:lnTo>
                    <a:lnTo>
                      <a:pt x="332" y="276"/>
                    </a:lnTo>
                    <a:lnTo>
                      <a:pt x="328" y="272"/>
                    </a:lnTo>
                    <a:lnTo>
                      <a:pt x="327" y="269"/>
                    </a:lnTo>
                    <a:lnTo>
                      <a:pt x="327" y="266"/>
                    </a:lnTo>
                    <a:lnTo>
                      <a:pt x="329" y="258"/>
                    </a:lnTo>
                    <a:lnTo>
                      <a:pt x="328" y="254"/>
                    </a:lnTo>
                    <a:lnTo>
                      <a:pt x="327" y="250"/>
                    </a:lnTo>
                    <a:lnTo>
                      <a:pt x="326" y="248"/>
                    </a:lnTo>
                    <a:lnTo>
                      <a:pt x="323" y="247"/>
                    </a:lnTo>
                    <a:lnTo>
                      <a:pt x="321" y="247"/>
                    </a:lnTo>
                    <a:lnTo>
                      <a:pt x="318" y="247"/>
                    </a:lnTo>
                    <a:lnTo>
                      <a:pt x="312" y="246"/>
                    </a:lnTo>
                    <a:lnTo>
                      <a:pt x="307" y="246"/>
                    </a:lnTo>
                    <a:lnTo>
                      <a:pt x="304" y="244"/>
                    </a:lnTo>
                    <a:lnTo>
                      <a:pt x="303" y="243"/>
                    </a:lnTo>
                    <a:lnTo>
                      <a:pt x="301" y="243"/>
                    </a:lnTo>
                    <a:lnTo>
                      <a:pt x="299" y="244"/>
                    </a:lnTo>
                    <a:lnTo>
                      <a:pt x="295" y="246"/>
                    </a:lnTo>
                    <a:lnTo>
                      <a:pt x="291" y="249"/>
                    </a:lnTo>
                    <a:lnTo>
                      <a:pt x="286" y="247"/>
                    </a:lnTo>
                    <a:lnTo>
                      <a:pt x="283" y="244"/>
                    </a:lnTo>
                    <a:lnTo>
                      <a:pt x="279" y="241"/>
                    </a:lnTo>
                    <a:lnTo>
                      <a:pt x="274" y="239"/>
                    </a:lnTo>
                    <a:lnTo>
                      <a:pt x="271" y="237"/>
                    </a:lnTo>
                    <a:lnTo>
                      <a:pt x="270" y="237"/>
                    </a:lnTo>
                    <a:lnTo>
                      <a:pt x="269" y="236"/>
                    </a:lnTo>
                    <a:lnTo>
                      <a:pt x="266" y="232"/>
                    </a:lnTo>
                    <a:lnTo>
                      <a:pt x="263" y="229"/>
                    </a:lnTo>
                    <a:lnTo>
                      <a:pt x="258" y="227"/>
                    </a:lnTo>
                    <a:lnTo>
                      <a:pt x="254" y="225"/>
                    </a:lnTo>
                    <a:lnTo>
                      <a:pt x="250" y="223"/>
                    </a:lnTo>
                    <a:lnTo>
                      <a:pt x="245" y="221"/>
                    </a:lnTo>
                    <a:lnTo>
                      <a:pt x="239" y="220"/>
                    </a:lnTo>
                    <a:lnTo>
                      <a:pt x="235" y="218"/>
                    </a:lnTo>
                    <a:lnTo>
                      <a:pt x="231" y="215"/>
                    </a:lnTo>
                    <a:lnTo>
                      <a:pt x="229" y="214"/>
                    </a:lnTo>
                    <a:lnTo>
                      <a:pt x="228" y="213"/>
                    </a:lnTo>
                    <a:lnTo>
                      <a:pt x="226" y="216"/>
                    </a:lnTo>
                    <a:lnTo>
                      <a:pt x="224" y="217"/>
                    </a:lnTo>
                    <a:lnTo>
                      <a:pt x="223" y="217"/>
                    </a:lnTo>
                    <a:lnTo>
                      <a:pt x="219" y="216"/>
                    </a:lnTo>
                    <a:lnTo>
                      <a:pt x="216" y="218"/>
                    </a:lnTo>
                    <a:lnTo>
                      <a:pt x="213" y="220"/>
                    </a:lnTo>
                    <a:lnTo>
                      <a:pt x="211" y="221"/>
                    </a:lnTo>
                    <a:lnTo>
                      <a:pt x="209" y="222"/>
                    </a:lnTo>
                    <a:lnTo>
                      <a:pt x="208" y="222"/>
                    </a:lnTo>
                    <a:lnTo>
                      <a:pt x="205" y="222"/>
                    </a:lnTo>
                    <a:lnTo>
                      <a:pt x="199" y="222"/>
                    </a:lnTo>
                    <a:lnTo>
                      <a:pt x="192" y="222"/>
                    </a:lnTo>
                    <a:lnTo>
                      <a:pt x="191" y="223"/>
                    </a:lnTo>
                    <a:lnTo>
                      <a:pt x="189" y="224"/>
                    </a:lnTo>
                    <a:lnTo>
                      <a:pt x="187" y="225"/>
                    </a:lnTo>
                    <a:lnTo>
                      <a:pt x="186" y="225"/>
                    </a:lnTo>
                    <a:lnTo>
                      <a:pt x="169" y="225"/>
                    </a:lnTo>
                    <a:lnTo>
                      <a:pt x="152" y="225"/>
                    </a:lnTo>
                    <a:lnTo>
                      <a:pt x="135" y="225"/>
                    </a:lnTo>
                    <a:lnTo>
                      <a:pt x="118" y="224"/>
                    </a:lnTo>
                    <a:lnTo>
                      <a:pt x="118" y="223"/>
                    </a:lnTo>
                    <a:lnTo>
                      <a:pt x="118" y="221"/>
                    </a:lnTo>
                    <a:lnTo>
                      <a:pt x="116" y="219"/>
                    </a:lnTo>
                    <a:lnTo>
                      <a:pt x="115" y="217"/>
                    </a:lnTo>
                    <a:lnTo>
                      <a:pt x="114" y="217"/>
                    </a:lnTo>
                    <a:lnTo>
                      <a:pt x="112" y="215"/>
                    </a:lnTo>
                    <a:lnTo>
                      <a:pt x="105" y="217"/>
                    </a:lnTo>
                    <a:lnTo>
                      <a:pt x="100" y="218"/>
                    </a:lnTo>
                    <a:lnTo>
                      <a:pt x="87" y="220"/>
                    </a:lnTo>
                    <a:lnTo>
                      <a:pt x="83" y="222"/>
                    </a:lnTo>
                    <a:lnTo>
                      <a:pt x="80" y="224"/>
                    </a:lnTo>
                    <a:lnTo>
                      <a:pt x="76" y="225"/>
                    </a:lnTo>
                    <a:lnTo>
                      <a:pt x="72" y="226"/>
                    </a:lnTo>
                    <a:lnTo>
                      <a:pt x="67" y="226"/>
                    </a:lnTo>
                    <a:lnTo>
                      <a:pt x="64" y="225"/>
                    </a:lnTo>
                    <a:lnTo>
                      <a:pt x="61" y="224"/>
                    </a:lnTo>
                    <a:lnTo>
                      <a:pt x="58" y="224"/>
                    </a:lnTo>
                    <a:lnTo>
                      <a:pt x="56" y="225"/>
                    </a:lnTo>
                    <a:lnTo>
                      <a:pt x="54" y="225"/>
                    </a:lnTo>
                    <a:lnTo>
                      <a:pt x="47" y="222"/>
                    </a:lnTo>
                    <a:lnTo>
                      <a:pt x="44" y="220"/>
                    </a:lnTo>
                    <a:lnTo>
                      <a:pt x="39" y="219"/>
                    </a:lnTo>
                    <a:lnTo>
                      <a:pt x="31" y="220"/>
                    </a:lnTo>
                    <a:lnTo>
                      <a:pt x="24" y="220"/>
                    </a:lnTo>
                    <a:lnTo>
                      <a:pt x="17" y="219"/>
                    </a:lnTo>
                    <a:lnTo>
                      <a:pt x="15" y="219"/>
                    </a:lnTo>
                    <a:lnTo>
                      <a:pt x="14" y="219"/>
                    </a:lnTo>
                    <a:lnTo>
                      <a:pt x="11" y="217"/>
                    </a:lnTo>
                    <a:lnTo>
                      <a:pt x="10" y="216"/>
                    </a:lnTo>
                    <a:lnTo>
                      <a:pt x="8" y="216"/>
                    </a:lnTo>
                    <a:lnTo>
                      <a:pt x="6" y="216"/>
                    </a:lnTo>
                    <a:lnTo>
                      <a:pt x="2" y="216"/>
                    </a:lnTo>
                  </a:path>
                </a:pathLst>
              </a:custGeom>
              <a:solidFill>
                <a:srgbClr val="E3CA79"/>
              </a:solidFill>
              <a:ln w="12700" cap="rnd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 dirty="0">
                  <a:cs typeface="+mn-cs"/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3240856" y="3612097"/>
                <a:ext cx="1301504" cy="886500"/>
              </a:xfrm>
              <a:custGeom>
                <a:avLst/>
                <a:gdLst>
                  <a:gd name="T0" fmla="*/ 2147483647 w 636"/>
                  <a:gd name="T1" fmla="*/ 2147483647 h 373"/>
                  <a:gd name="T2" fmla="*/ 2147483647 w 636"/>
                  <a:gd name="T3" fmla="*/ 2147483647 h 373"/>
                  <a:gd name="T4" fmla="*/ 2147483647 w 636"/>
                  <a:gd name="T5" fmla="*/ 2147483647 h 373"/>
                  <a:gd name="T6" fmla="*/ 2147483647 w 636"/>
                  <a:gd name="T7" fmla="*/ 2147483647 h 373"/>
                  <a:gd name="T8" fmla="*/ 2147483647 w 636"/>
                  <a:gd name="T9" fmla="*/ 2147483647 h 373"/>
                  <a:gd name="T10" fmla="*/ 2147483647 w 636"/>
                  <a:gd name="T11" fmla="*/ 2147483647 h 373"/>
                  <a:gd name="T12" fmla="*/ 2147483647 w 636"/>
                  <a:gd name="T13" fmla="*/ 2147483647 h 373"/>
                  <a:gd name="T14" fmla="*/ 2147483647 w 636"/>
                  <a:gd name="T15" fmla="*/ 2147483647 h 373"/>
                  <a:gd name="T16" fmla="*/ 2147483647 w 636"/>
                  <a:gd name="T17" fmla="*/ 2147483647 h 373"/>
                  <a:gd name="T18" fmla="*/ 2147483647 w 636"/>
                  <a:gd name="T19" fmla="*/ 2147483647 h 373"/>
                  <a:gd name="T20" fmla="*/ 2147483647 w 636"/>
                  <a:gd name="T21" fmla="*/ 2147483647 h 373"/>
                  <a:gd name="T22" fmla="*/ 2147483647 w 636"/>
                  <a:gd name="T23" fmla="*/ 2147483647 h 373"/>
                  <a:gd name="T24" fmla="*/ 2147483647 w 636"/>
                  <a:gd name="T25" fmla="*/ 2147483647 h 373"/>
                  <a:gd name="T26" fmla="*/ 2147483647 w 636"/>
                  <a:gd name="T27" fmla="*/ 2147483647 h 373"/>
                  <a:gd name="T28" fmla="*/ 2147483647 w 636"/>
                  <a:gd name="T29" fmla="*/ 2147483647 h 373"/>
                  <a:gd name="T30" fmla="*/ 2147483647 w 636"/>
                  <a:gd name="T31" fmla="*/ 2147483647 h 373"/>
                  <a:gd name="T32" fmla="*/ 2147483647 w 636"/>
                  <a:gd name="T33" fmla="*/ 2147483647 h 373"/>
                  <a:gd name="T34" fmla="*/ 2147483647 w 636"/>
                  <a:gd name="T35" fmla="*/ 2147483647 h 373"/>
                  <a:gd name="T36" fmla="*/ 2147483647 w 636"/>
                  <a:gd name="T37" fmla="*/ 2147483647 h 373"/>
                  <a:gd name="T38" fmla="*/ 2147483647 w 636"/>
                  <a:gd name="T39" fmla="*/ 2147483647 h 373"/>
                  <a:gd name="T40" fmla="*/ 2147483647 w 636"/>
                  <a:gd name="T41" fmla="*/ 2147483647 h 373"/>
                  <a:gd name="T42" fmla="*/ 2147483647 w 636"/>
                  <a:gd name="T43" fmla="*/ 2147483647 h 373"/>
                  <a:gd name="T44" fmla="*/ 2147483647 w 636"/>
                  <a:gd name="T45" fmla="*/ 2147483647 h 373"/>
                  <a:gd name="T46" fmla="*/ 2147483647 w 636"/>
                  <a:gd name="T47" fmla="*/ 2147483647 h 373"/>
                  <a:gd name="T48" fmla="*/ 2147483647 w 636"/>
                  <a:gd name="T49" fmla="*/ 2147483647 h 373"/>
                  <a:gd name="T50" fmla="*/ 2147483647 w 636"/>
                  <a:gd name="T51" fmla="*/ 2147483647 h 373"/>
                  <a:gd name="T52" fmla="*/ 2147483647 w 636"/>
                  <a:gd name="T53" fmla="*/ 2147483647 h 373"/>
                  <a:gd name="T54" fmla="*/ 2147483647 w 636"/>
                  <a:gd name="T55" fmla="*/ 2147483647 h 373"/>
                  <a:gd name="T56" fmla="*/ 2147483647 w 636"/>
                  <a:gd name="T57" fmla="*/ 2147483647 h 373"/>
                  <a:gd name="T58" fmla="*/ 2147483647 w 636"/>
                  <a:gd name="T59" fmla="*/ 2147483647 h 373"/>
                  <a:gd name="T60" fmla="*/ 2147483647 w 636"/>
                  <a:gd name="T61" fmla="*/ 2147483647 h 373"/>
                  <a:gd name="T62" fmla="*/ 2147483647 w 636"/>
                  <a:gd name="T63" fmla="*/ 2147483647 h 373"/>
                  <a:gd name="T64" fmla="*/ 2147483647 w 636"/>
                  <a:gd name="T65" fmla="*/ 2147483647 h 373"/>
                  <a:gd name="T66" fmla="*/ 2147483647 w 636"/>
                  <a:gd name="T67" fmla="*/ 2147483647 h 373"/>
                  <a:gd name="T68" fmla="*/ 2147483647 w 636"/>
                  <a:gd name="T69" fmla="*/ 2147483647 h 373"/>
                  <a:gd name="T70" fmla="*/ 2147483647 w 636"/>
                  <a:gd name="T71" fmla="*/ 2147483647 h 373"/>
                  <a:gd name="T72" fmla="*/ 2147483647 w 636"/>
                  <a:gd name="T73" fmla="*/ 2147483647 h 373"/>
                  <a:gd name="T74" fmla="*/ 2147483647 w 636"/>
                  <a:gd name="T75" fmla="*/ 2147483647 h 373"/>
                  <a:gd name="T76" fmla="*/ 2147483647 w 636"/>
                  <a:gd name="T77" fmla="*/ 2147483647 h 373"/>
                  <a:gd name="T78" fmla="*/ 2147483647 w 636"/>
                  <a:gd name="T79" fmla="*/ 2147483647 h 373"/>
                  <a:gd name="T80" fmla="*/ 2147483647 w 636"/>
                  <a:gd name="T81" fmla="*/ 2147483647 h 373"/>
                  <a:gd name="T82" fmla="*/ 2147483647 w 636"/>
                  <a:gd name="T83" fmla="*/ 2147483647 h 373"/>
                  <a:gd name="T84" fmla="*/ 2147483647 w 636"/>
                  <a:gd name="T85" fmla="*/ 2147483647 h 373"/>
                  <a:gd name="T86" fmla="*/ 2147483647 w 636"/>
                  <a:gd name="T87" fmla="*/ 2147483647 h 373"/>
                  <a:gd name="T88" fmla="*/ 2147483647 w 636"/>
                  <a:gd name="T89" fmla="*/ 2147483647 h 373"/>
                  <a:gd name="T90" fmla="*/ 2147483647 w 636"/>
                  <a:gd name="T91" fmla="*/ 2147483647 h 373"/>
                  <a:gd name="T92" fmla="*/ 2147483647 w 636"/>
                  <a:gd name="T93" fmla="*/ 2147483647 h 373"/>
                  <a:gd name="T94" fmla="*/ 2147483647 w 636"/>
                  <a:gd name="T95" fmla="*/ 2147483647 h 373"/>
                  <a:gd name="T96" fmla="*/ 2147483647 w 636"/>
                  <a:gd name="T97" fmla="*/ 2147483647 h 373"/>
                  <a:gd name="T98" fmla="*/ 2147483647 w 636"/>
                  <a:gd name="T99" fmla="*/ 2147483647 h 373"/>
                  <a:gd name="T100" fmla="*/ 2147483647 w 636"/>
                  <a:gd name="T101" fmla="*/ 2147483647 h 373"/>
                  <a:gd name="T102" fmla="*/ 2147483647 w 636"/>
                  <a:gd name="T103" fmla="*/ 2147483647 h 373"/>
                  <a:gd name="T104" fmla="*/ 2147483647 w 636"/>
                  <a:gd name="T105" fmla="*/ 2147483647 h 373"/>
                  <a:gd name="T106" fmla="*/ 2147483647 w 636"/>
                  <a:gd name="T107" fmla="*/ 2147483647 h 373"/>
                  <a:gd name="T108" fmla="*/ 2147483647 w 636"/>
                  <a:gd name="T109" fmla="*/ 2147483647 h 373"/>
                  <a:gd name="T110" fmla="*/ 2147483647 w 636"/>
                  <a:gd name="T111" fmla="*/ 2147483647 h 373"/>
                  <a:gd name="T112" fmla="*/ 2147483647 w 636"/>
                  <a:gd name="T113" fmla="*/ 2147483647 h 373"/>
                  <a:gd name="T114" fmla="*/ 2147483647 w 636"/>
                  <a:gd name="T115" fmla="*/ 2147483647 h 37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36"/>
                  <a:gd name="T175" fmla="*/ 0 h 373"/>
                  <a:gd name="T176" fmla="*/ 636 w 636"/>
                  <a:gd name="T177" fmla="*/ 373 h 37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36" h="373">
                    <a:moveTo>
                      <a:pt x="104" y="239"/>
                    </a:moveTo>
                    <a:lnTo>
                      <a:pt x="100" y="235"/>
                    </a:lnTo>
                    <a:lnTo>
                      <a:pt x="95" y="231"/>
                    </a:lnTo>
                    <a:lnTo>
                      <a:pt x="91" y="227"/>
                    </a:lnTo>
                    <a:lnTo>
                      <a:pt x="88" y="222"/>
                    </a:lnTo>
                    <a:lnTo>
                      <a:pt x="92" y="221"/>
                    </a:lnTo>
                    <a:lnTo>
                      <a:pt x="94" y="221"/>
                    </a:lnTo>
                    <a:lnTo>
                      <a:pt x="95" y="220"/>
                    </a:lnTo>
                    <a:lnTo>
                      <a:pt x="96" y="219"/>
                    </a:lnTo>
                    <a:lnTo>
                      <a:pt x="94" y="217"/>
                    </a:lnTo>
                    <a:lnTo>
                      <a:pt x="89" y="215"/>
                    </a:lnTo>
                    <a:lnTo>
                      <a:pt x="89" y="212"/>
                    </a:lnTo>
                    <a:lnTo>
                      <a:pt x="89" y="210"/>
                    </a:lnTo>
                    <a:lnTo>
                      <a:pt x="93" y="206"/>
                    </a:lnTo>
                    <a:lnTo>
                      <a:pt x="98" y="204"/>
                    </a:lnTo>
                    <a:lnTo>
                      <a:pt x="103" y="202"/>
                    </a:lnTo>
                    <a:lnTo>
                      <a:pt x="107" y="198"/>
                    </a:lnTo>
                    <a:lnTo>
                      <a:pt x="114" y="196"/>
                    </a:lnTo>
                    <a:lnTo>
                      <a:pt x="120" y="195"/>
                    </a:lnTo>
                    <a:lnTo>
                      <a:pt x="126" y="195"/>
                    </a:lnTo>
                    <a:lnTo>
                      <a:pt x="128" y="194"/>
                    </a:lnTo>
                    <a:lnTo>
                      <a:pt x="131" y="193"/>
                    </a:lnTo>
                    <a:lnTo>
                      <a:pt x="135" y="193"/>
                    </a:lnTo>
                    <a:lnTo>
                      <a:pt x="140" y="193"/>
                    </a:lnTo>
                    <a:lnTo>
                      <a:pt x="142" y="192"/>
                    </a:lnTo>
                    <a:lnTo>
                      <a:pt x="145" y="192"/>
                    </a:lnTo>
                    <a:lnTo>
                      <a:pt x="147" y="190"/>
                    </a:lnTo>
                    <a:lnTo>
                      <a:pt x="149" y="189"/>
                    </a:lnTo>
                    <a:lnTo>
                      <a:pt x="151" y="189"/>
                    </a:lnTo>
                    <a:lnTo>
                      <a:pt x="154" y="189"/>
                    </a:lnTo>
                    <a:lnTo>
                      <a:pt x="156" y="188"/>
                    </a:lnTo>
                    <a:lnTo>
                      <a:pt x="157" y="188"/>
                    </a:lnTo>
                    <a:lnTo>
                      <a:pt x="158" y="188"/>
                    </a:lnTo>
                    <a:lnTo>
                      <a:pt x="162" y="188"/>
                    </a:lnTo>
                    <a:lnTo>
                      <a:pt x="180" y="189"/>
                    </a:lnTo>
                    <a:lnTo>
                      <a:pt x="197" y="189"/>
                    </a:lnTo>
                    <a:lnTo>
                      <a:pt x="214" y="189"/>
                    </a:lnTo>
                    <a:lnTo>
                      <a:pt x="223" y="188"/>
                    </a:lnTo>
                    <a:lnTo>
                      <a:pt x="231" y="187"/>
                    </a:lnTo>
                    <a:lnTo>
                      <a:pt x="232" y="184"/>
                    </a:lnTo>
                    <a:lnTo>
                      <a:pt x="234" y="182"/>
                    </a:lnTo>
                    <a:lnTo>
                      <a:pt x="236" y="180"/>
                    </a:lnTo>
                    <a:lnTo>
                      <a:pt x="238" y="179"/>
                    </a:lnTo>
                    <a:lnTo>
                      <a:pt x="239" y="177"/>
                    </a:lnTo>
                    <a:lnTo>
                      <a:pt x="242" y="174"/>
                    </a:lnTo>
                    <a:lnTo>
                      <a:pt x="245" y="170"/>
                    </a:lnTo>
                    <a:lnTo>
                      <a:pt x="247" y="168"/>
                    </a:lnTo>
                    <a:lnTo>
                      <a:pt x="249" y="161"/>
                    </a:lnTo>
                    <a:lnTo>
                      <a:pt x="252" y="152"/>
                    </a:lnTo>
                    <a:lnTo>
                      <a:pt x="254" y="150"/>
                    </a:lnTo>
                    <a:lnTo>
                      <a:pt x="255" y="147"/>
                    </a:lnTo>
                    <a:lnTo>
                      <a:pt x="257" y="144"/>
                    </a:lnTo>
                    <a:lnTo>
                      <a:pt x="257" y="143"/>
                    </a:lnTo>
                    <a:lnTo>
                      <a:pt x="255" y="140"/>
                    </a:lnTo>
                    <a:lnTo>
                      <a:pt x="253" y="138"/>
                    </a:lnTo>
                    <a:lnTo>
                      <a:pt x="249" y="137"/>
                    </a:lnTo>
                    <a:lnTo>
                      <a:pt x="246" y="135"/>
                    </a:lnTo>
                    <a:lnTo>
                      <a:pt x="245" y="134"/>
                    </a:lnTo>
                    <a:lnTo>
                      <a:pt x="244" y="132"/>
                    </a:lnTo>
                    <a:lnTo>
                      <a:pt x="243" y="132"/>
                    </a:lnTo>
                    <a:lnTo>
                      <a:pt x="242" y="131"/>
                    </a:lnTo>
                    <a:lnTo>
                      <a:pt x="241" y="131"/>
                    </a:lnTo>
                    <a:lnTo>
                      <a:pt x="239" y="129"/>
                    </a:lnTo>
                    <a:lnTo>
                      <a:pt x="237" y="127"/>
                    </a:lnTo>
                    <a:lnTo>
                      <a:pt x="235" y="125"/>
                    </a:lnTo>
                    <a:lnTo>
                      <a:pt x="235" y="123"/>
                    </a:lnTo>
                    <a:lnTo>
                      <a:pt x="249" y="102"/>
                    </a:lnTo>
                    <a:lnTo>
                      <a:pt x="264" y="81"/>
                    </a:lnTo>
                    <a:lnTo>
                      <a:pt x="263" y="78"/>
                    </a:lnTo>
                    <a:lnTo>
                      <a:pt x="263" y="75"/>
                    </a:lnTo>
                    <a:lnTo>
                      <a:pt x="260" y="71"/>
                    </a:lnTo>
                    <a:lnTo>
                      <a:pt x="255" y="68"/>
                    </a:lnTo>
                    <a:lnTo>
                      <a:pt x="249" y="65"/>
                    </a:lnTo>
                    <a:lnTo>
                      <a:pt x="246" y="60"/>
                    </a:lnTo>
                    <a:lnTo>
                      <a:pt x="242" y="55"/>
                    </a:lnTo>
                    <a:lnTo>
                      <a:pt x="241" y="53"/>
                    </a:lnTo>
                    <a:lnTo>
                      <a:pt x="240" y="53"/>
                    </a:lnTo>
                    <a:lnTo>
                      <a:pt x="240" y="52"/>
                    </a:lnTo>
                    <a:lnTo>
                      <a:pt x="242" y="47"/>
                    </a:lnTo>
                    <a:lnTo>
                      <a:pt x="245" y="44"/>
                    </a:lnTo>
                    <a:lnTo>
                      <a:pt x="249" y="41"/>
                    </a:lnTo>
                    <a:lnTo>
                      <a:pt x="254" y="38"/>
                    </a:lnTo>
                    <a:lnTo>
                      <a:pt x="256" y="37"/>
                    </a:lnTo>
                    <a:lnTo>
                      <a:pt x="258" y="36"/>
                    </a:lnTo>
                    <a:lnTo>
                      <a:pt x="259" y="35"/>
                    </a:lnTo>
                    <a:lnTo>
                      <a:pt x="260" y="34"/>
                    </a:lnTo>
                    <a:lnTo>
                      <a:pt x="262" y="29"/>
                    </a:lnTo>
                    <a:lnTo>
                      <a:pt x="262" y="22"/>
                    </a:lnTo>
                    <a:lnTo>
                      <a:pt x="263" y="16"/>
                    </a:lnTo>
                    <a:lnTo>
                      <a:pt x="264" y="14"/>
                    </a:lnTo>
                    <a:lnTo>
                      <a:pt x="265" y="12"/>
                    </a:lnTo>
                    <a:lnTo>
                      <a:pt x="267" y="11"/>
                    </a:lnTo>
                    <a:lnTo>
                      <a:pt x="269" y="10"/>
                    </a:lnTo>
                    <a:lnTo>
                      <a:pt x="274" y="10"/>
                    </a:lnTo>
                    <a:lnTo>
                      <a:pt x="276" y="9"/>
                    </a:lnTo>
                    <a:lnTo>
                      <a:pt x="278" y="9"/>
                    </a:lnTo>
                    <a:lnTo>
                      <a:pt x="280" y="8"/>
                    </a:lnTo>
                    <a:lnTo>
                      <a:pt x="281" y="8"/>
                    </a:lnTo>
                    <a:lnTo>
                      <a:pt x="285" y="5"/>
                    </a:lnTo>
                    <a:lnTo>
                      <a:pt x="288" y="3"/>
                    </a:lnTo>
                    <a:lnTo>
                      <a:pt x="291" y="3"/>
                    </a:lnTo>
                    <a:lnTo>
                      <a:pt x="294" y="4"/>
                    </a:lnTo>
                    <a:lnTo>
                      <a:pt x="298" y="5"/>
                    </a:lnTo>
                    <a:lnTo>
                      <a:pt x="301" y="7"/>
                    </a:lnTo>
                    <a:lnTo>
                      <a:pt x="308" y="12"/>
                    </a:lnTo>
                    <a:lnTo>
                      <a:pt x="311" y="14"/>
                    </a:lnTo>
                    <a:lnTo>
                      <a:pt x="314" y="14"/>
                    </a:lnTo>
                    <a:lnTo>
                      <a:pt x="317" y="15"/>
                    </a:lnTo>
                    <a:lnTo>
                      <a:pt x="318" y="15"/>
                    </a:lnTo>
                    <a:lnTo>
                      <a:pt x="320" y="17"/>
                    </a:lnTo>
                    <a:lnTo>
                      <a:pt x="322" y="18"/>
                    </a:lnTo>
                    <a:lnTo>
                      <a:pt x="325" y="20"/>
                    </a:lnTo>
                    <a:lnTo>
                      <a:pt x="328" y="20"/>
                    </a:lnTo>
                    <a:lnTo>
                      <a:pt x="331" y="22"/>
                    </a:lnTo>
                    <a:lnTo>
                      <a:pt x="333" y="23"/>
                    </a:lnTo>
                    <a:lnTo>
                      <a:pt x="335" y="24"/>
                    </a:lnTo>
                    <a:lnTo>
                      <a:pt x="337" y="24"/>
                    </a:lnTo>
                    <a:lnTo>
                      <a:pt x="339" y="24"/>
                    </a:lnTo>
                    <a:lnTo>
                      <a:pt x="343" y="23"/>
                    </a:lnTo>
                    <a:lnTo>
                      <a:pt x="344" y="18"/>
                    </a:lnTo>
                    <a:lnTo>
                      <a:pt x="346" y="15"/>
                    </a:lnTo>
                    <a:lnTo>
                      <a:pt x="348" y="12"/>
                    </a:lnTo>
                    <a:lnTo>
                      <a:pt x="353" y="10"/>
                    </a:lnTo>
                    <a:lnTo>
                      <a:pt x="355" y="8"/>
                    </a:lnTo>
                    <a:lnTo>
                      <a:pt x="356" y="6"/>
                    </a:lnTo>
                    <a:lnTo>
                      <a:pt x="357" y="4"/>
                    </a:lnTo>
                    <a:lnTo>
                      <a:pt x="359" y="3"/>
                    </a:lnTo>
                    <a:lnTo>
                      <a:pt x="361" y="3"/>
                    </a:lnTo>
                    <a:lnTo>
                      <a:pt x="364" y="2"/>
                    </a:lnTo>
                    <a:lnTo>
                      <a:pt x="367" y="1"/>
                    </a:lnTo>
                    <a:lnTo>
                      <a:pt x="370" y="0"/>
                    </a:lnTo>
                    <a:lnTo>
                      <a:pt x="372" y="0"/>
                    </a:lnTo>
                    <a:lnTo>
                      <a:pt x="376" y="0"/>
                    </a:lnTo>
                    <a:lnTo>
                      <a:pt x="383" y="4"/>
                    </a:lnTo>
                    <a:lnTo>
                      <a:pt x="389" y="7"/>
                    </a:lnTo>
                    <a:lnTo>
                      <a:pt x="395" y="9"/>
                    </a:lnTo>
                    <a:lnTo>
                      <a:pt x="403" y="10"/>
                    </a:lnTo>
                    <a:lnTo>
                      <a:pt x="408" y="12"/>
                    </a:lnTo>
                    <a:lnTo>
                      <a:pt x="412" y="15"/>
                    </a:lnTo>
                    <a:lnTo>
                      <a:pt x="415" y="18"/>
                    </a:lnTo>
                    <a:lnTo>
                      <a:pt x="420" y="20"/>
                    </a:lnTo>
                    <a:lnTo>
                      <a:pt x="423" y="21"/>
                    </a:lnTo>
                    <a:lnTo>
                      <a:pt x="426" y="23"/>
                    </a:lnTo>
                    <a:lnTo>
                      <a:pt x="429" y="23"/>
                    </a:lnTo>
                    <a:lnTo>
                      <a:pt x="430" y="23"/>
                    </a:lnTo>
                    <a:lnTo>
                      <a:pt x="432" y="26"/>
                    </a:lnTo>
                    <a:lnTo>
                      <a:pt x="434" y="29"/>
                    </a:lnTo>
                    <a:lnTo>
                      <a:pt x="437" y="32"/>
                    </a:lnTo>
                    <a:lnTo>
                      <a:pt x="441" y="35"/>
                    </a:lnTo>
                    <a:lnTo>
                      <a:pt x="446" y="39"/>
                    </a:lnTo>
                    <a:lnTo>
                      <a:pt x="446" y="41"/>
                    </a:lnTo>
                    <a:lnTo>
                      <a:pt x="447" y="45"/>
                    </a:lnTo>
                    <a:lnTo>
                      <a:pt x="447" y="48"/>
                    </a:lnTo>
                    <a:lnTo>
                      <a:pt x="448" y="50"/>
                    </a:lnTo>
                    <a:lnTo>
                      <a:pt x="451" y="54"/>
                    </a:lnTo>
                    <a:lnTo>
                      <a:pt x="456" y="57"/>
                    </a:lnTo>
                    <a:lnTo>
                      <a:pt x="461" y="58"/>
                    </a:lnTo>
                    <a:lnTo>
                      <a:pt x="466" y="59"/>
                    </a:lnTo>
                    <a:lnTo>
                      <a:pt x="468" y="62"/>
                    </a:lnTo>
                    <a:lnTo>
                      <a:pt x="470" y="64"/>
                    </a:lnTo>
                    <a:lnTo>
                      <a:pt x="471" y="65"/>
                    </a:lnTo>
                    <a:lnTo>
                      <a:pt x="472" y="66"/>
                    </a:lnTo>
                    <a:lnTo>
                      <a:pt x="476" y="65"/>
                    </a:lnTo>
                    <a:lnTo>
                      <a:pt x="482" y="64"/>
                    </a:lnTo>
                    <a:lnTo>
                      <a:pt x="491" y="63"/>
                    </a:lnTo>
                    <a:lnTo>
                      <a:pt x="500" y="63"/>
                    </a:lnTo>
                    <a:lnTo>
                      <a:pt x="505" y="63"/>
                    </a:lnTo>
                    <a:lnTo>
                      <a:pt x="509" y="63"/>
                    </a:lnTo>
                    <a:lnTo>
                      <a:pt x="514" y="64"/>
                    </a:lnTo>
                    <a:lnTo>
                      <a:pt x="518" y="66"/>
                    </a:lnTo>
                    <a:lnTo>
                      <a:pt x="519" y="66"/>
                    </a:lnTo>
                    <a:lnTo>
                      <a:pt x="518" y="68"/>
                    </a:lnTo>
                    <a:lnTo>
                      <a:pt x="515" y="70"/>
                    </a:lnTo>
                    <a:lnTo>
                      <a:pt x="511" y="72"/>
                    </a:lnTo>
                    <a:lnTo>
                      <a:pt x="510" y="73"/>
                    </a:lnTo>
                    <a:lnTo>
                      <a:pt x="509" y="73"/>
                    </a:lnTo>
                    <a:lnTo>
                      <a:pt x="506" y="77"/>
                    </a:lnTo>
                    <a:lnTo>
                      <a:pt x="504" y="79"/>
                    </a:lnTo>
                    <a:lnTo>
                      <a:pt x="502" y="82"/>
                    </a:lnTo>
                    <a:lnTo>
                      <a:pt x="498" y="85"/>
                    </a:lnTo>
                    <a:lnTo>
                      <a:pt x="496" y="88"/>
                    </a:lnTo>
                    <a:lnTo>
                      <a:pt x="495" y="90"/>
                    </a:lnTo>
                    <a:lnTo>
                      <a:pt x="496" y="91"/>
                    </a:lnTo>
                    <a:lnTo>
                      <a:pt x="499" y="96"/>
                    </a:lnTo>
                    <a:lnTo>
                      <a:pt x="502" y="101"/>
                    </a:lnTo>
                    <a:lnTo>
                      <a:pt x="505" y="106"/>
                    </a:lnTo>
                    <a:lnTo>
                      <a:pt x="510" y="109"/>
                    </a:lnTo>
                    <a:lnTo>
                      <a:pt x="513" y="113"/>
                    </a:lnTo>
                    <a:lnTo>
                      <a:pt x="516" y="117"/>
                    </a:lnTo>
                    <a:lnTo>
                      <a:pt x="519" y="120"/>
                    </a:lnTo>
                    <a:lnTo>
                      <a:pt x="523" y="124"/>
                    </a:lnTo>
                    <a:lnTo>
                      <a:pt x="525" y="128"/>
                    </a:lnTo>
                    <a:lnTo>
                      <a:pt x="526" y="130"/>
                    </a:lnTo>
                    <a:lnTo>
                      <a:pt x="528" y="131"/>
                    </a:lnTo>
                    <a:lnTo>
                      <a:pt x="530" y="132"/>
                    </a:lnTo>
                    <a:lnTo>
                      <a:pt x="535" y="132"/>
                    </a:lnTo>
                    <a:lnTo>
                      <a:pt x="540" y="132"/>
                    </a:lnTo>
                    <a:lnTo>
                      <a:pt x="545" y="132"/>
                    </a:lnTo>
                    <a:lnTo>
                      <a:pt x="548" y="132"/>
                    </a:lnTo>
                    <a:lnTo>
                      <a:pt x="550" y="134"/>
                    </a:lnTo>
                    <a:lnTo>
                      <a:pt x="552" y="135"/>
                    </a:lnTo>
                    <a:lnTo>
                      <a:pt x="553" y="136"/>
                    </a:lnTo>
                    <a:lnTo>
                      <a:pt x="555" y="137"/>
                    </a:lnTo>
                    <a:lnTo>
                      <a:pt x="557" y="137"/>
                    </a:lnTo>
                    <a:lnTo>
                      <a:pt x="560" y="137"/>
                    </a:lnTo>
                    <a:lnTo>
                      <a:pt x="563" y="137"/>
                    </a:lnTo>
                    <a:lnTo>
                      <a:pt x="566" y="138"/>
                    </a:lnTo>
                    <a:lnTo>
                      <a:pt x="568" y="141"/>
                    </a:lnTo>
                    <a:lnTo>
                      <a:pt x="568" y="144"/>
                    </a:lnTo>
                    <a:lnTo>
                      <a:pt x="569" y="146"/>
                    </a:lnTo>
                    <a:lnTo>
                      <a:pt x="571" y="150"/>
                    </a:lnTo>
                    <a:lnTo>
                      <a:pt x="572" y="153"/>
                    </a:lnTo>
                    <a:lnTo>
                      <a:pt x="575" y="156"/>
                    </a:lnTo>
                    <a:lnTo>
                      <a:pt x="575" y="160"/>
                    </a:lnTo>
                    <a:lnTo>
                      <a:pt x="574" y="164"/>
                    </a:lnTo>
                    <a:lnTo>
                      <a:pt x="572" y="170"/>
                    </a:lnTo>
                    <a:lnTo>
                      <a:pt x="568" y="176"/>
                    </a:lnTo>
                    <a:lnTo>
                      <a:pt x="566" y="183"/>
                    </a:lnTo>
                    <a:lnTo>
                      <a:pt x="565" y="189"/>
                    </a:lnTo>
                    <a:lnTo>
                      <a:pt x="565" y="196"/>
                    </a:lnTo>
                    <a:lnTo>
                      <a:pt x="564" y="198"/>
                    </a:lnTo>
                    <a:lnTo>
                      <a:pt x="563" y="200"/>
                    </a:lnTo>
                    <a:lnTo>
                      <a:pt x="562" y="201"/>
                    </a:lnTo>
                    <a:lnTo>
                      <a:pt x="562" y="202"/>
                    </a:lnTo>
                    <a:lnTo>
                      <a:pt x="565" y="204"/>
                    </a:lnTo>
                    <a:lnTo>
                      <a:pt x="568" y="206"/>
                    </a:lnTo>
                    <a:lnTo>
                      <a:pt x="572" y="207"/>
                    </a:lnTo>
                    <a:lnTo>
                      <a:pt x="575" y="209"/>
                    </a:lnTo>
                    <a:lnTo>
                      <a:pt x="576" y="212"/>
                    </a:lnTo>
                    <a:lnTo>
                      <a:pt x="576" y="215"/>
                    </a:lnTo>
                    <a:lnTo>
                      <a:pt x="574" y="216"/>
                    </a:lnTo>
                    <a:lnTo>
                      <a:pt x="571" y="219"/>
                    </a:lnTo>
                    <a:lnTo>
                      <a:pt x="571" y="221"/>
                    </a:lnTo>
                    <a:lnTo>
                      <a:pt x="569" y="222"/>
                    </a:lnTo>
                    <a:lnTo>
                      <a:pt x="569" y="224"/>
                    </a:lnTo>
                    <a:lnTo>
                      <a:pt x="568" y="225"/>
                    </a:lnTo>
                    <a:lnTo>
                      <a:pt x="568" y="227"/>
                    </a:lnTo>
                    <a:lnTo>
                      <a:pt x="567" y="228"/>
                    </a:lnTo>
                    <a:lnTo>
                      <a:pt x="572" y="231"/>
                    </a:lnTo>
                    <a:lnTo>
                      <a:pt x="577" y="234"/>
                    </a:lnTo>
                    <a:lnTo>
                      <a:pt x="583" y="237"/>
                    </a:lnTo>
                    <a:lnTo>
                      <a:pt x="589" y="238"/>
                    </a:lnTo>
                    <a:lnTo>
                      <a:pt x="600" y="244"/>
                    </a:lnTo>
                    <a:lnTo>
                      <a:pt x="611" y="250"/>
                    </a:lnTo>
                    <a:lnTo>
                      <a:pt x="623" y="255"/>
                    </a:lnTo>
                    <a:lnTo>
                      <a:pt x="634" y="261"/>
                    </a:lnTo>
                    <a:lnTo>
                      <a:pt x="635" y="264"/>
                    </a:lnTo>
                    <a:lnTo>
                      <a:pt x="634" y="267"/>
                    </a:lnTo>
                    <a:lnTo>
                      <a:pt x="632" y="271"/>
                    </a:lnTo>
                    <a:lnTo>
                      <a:pt x="627" y="273"/>
                    </a:lnTo>
                    <a:lnTo>
                      <a:pt x="622" y="276"/>
                    </a:lnTo>
                    <a:lnTo>
                      <a:pt x="622" y="278"/>
                    </a:lnTo>
                    <a:lnTo>
                      <a:pt x="622" y="281"/>
                    </a:lnTo>
                    <a:lnTo>
                      <a:pt x="622" y="283"/>
                    </a:lnTo>
                    <a:lnTo>
                      <a:pt x="621" y="285"/>
                    </a:lnTo>
                    <a:lnTo>
                      <a:pt x="618" y="287"/>
                    </a:lnTo>
                    <a:lnTo>
                      <a:pt x="614" y="289"/>
                    </a:lnTo>
                    <a:lnTo>
                      <a:pt x="611" y="291"/>
                    </a:lnTo>
                    <a:lnTo>
                      <a:pt x="608" y="292"/>
                    </a:lnTo>
                    <a:lnTo>
                      <a:pt x="606" y="294"/>
                    </a:lnTo>
                    <a:lnTo>
                      <a:pt x="603" y="296"/>
                    </a:lnTo>
                    <a:lnTo>
                      <a:pt x="598" y="299"/>
                    </a:lnTo>
                    <a:lnTo>
                      <a:pt x="593" y="300"/>
                    </a:lnTo>
                    <a:lnTo>
                      <a:pt x="588" y="303"/>
                    </a:lnTo>
                    <a:lnTo>
                      <a:pt x="586" y="306"/>
                    </a:lnTo>
                    <a:lnTo>
                      <a:pt x="583" y="310"/>
                    </a:lnTo>
                    <a:lnTo>
                      <a:pt x="578" y="311"/>
                    </a:lnTo>
                    <a:lnTo>
                      <a:pt x="575" y="312"/>
                    </a:lnTo>
                    <a:lnTo>
                      <a:pt x="573" y="313"/>
                    </a:lnTo>
                    <a:lnTo>
                      <a:pt x="569" y="315"/>
                    </a:lnTo>
                    <a:lnTo>
                      <a:pt x="568" y="315"/>
                    </a:lnTo>
                    <a:lnTo>
                      <a:pt x="566" y="317"/>
                    </a:lnTo>
                    <a:lnTo>
                      <a:pt x="564" y="317"/>
                    </a:lnTo>
                    <a:lnTo>
                      <a:pt x="562" y="318"/>
                    </a:lnTo>
                    <a:lnTo>
                      <a:pt x="559" y="319"/>
                    </a:lnTo>
                    <a:lnTo>
                      <a:pt x="557" y="320"/>
                    </a:lnTo>
                    <a:lnTo>
                      <a:pt x="556" y="320"/>
                    </a:lnTo>
                    <a:lnTo>
                      <a:pt x="554" y="327"/>
                    </a:lnTo>
                    <a:lnTo>
                      <a:pt x="553" y="335"/>
                    </a:lnTo>
                    <a:lnTo>
                      <a:pt x="551" y="341"/>
                    </a:lnTo>
                    <a:lnTo>
                      <a:pt x="550" y="344"/>
                    </a:lnTo>
                    <a:lnTo>
                      <a:pt x="548" y="346"/>
                    </a:lnTo>
                    <a:lnTo>
                      <a:pt x="547" y="350"/>
                    </a:lnTo>
                    <a:lnTo>
                      <a:pt x="546" y="353"/>
                    </a:lnTo>
                    <a:lnTo>
                      <a:pt x="546" y="357"/>
                    </a:lnTo>
                    <a:lnTo>
                      <a:pt x="544" y="360"/>
                    </a:lnTo>
                    <a:lnTo>
                      <a:pt x="543" y="362"/>
                    </a:lnTo>
                    <a:lnTo>
                      <a:pt x="540" y="363"/>
                    </a:lnTo>
                    <a:lnTo>
                      <a:pt x="536" y="365"/>
                    </a:lnTo>
                    <a:lnTo>
                      <a:pt x="534" y="366"/>
                    </a:lnTo>
                    <a:lnTo>
                      <a:pt x="531" y="368"/>
                    </a:lnTo>
                    <a:lnTo>
                      <a:pt x="528" y="369"/>
                    </a:lnTo>
                    <a:lnTo>
                      <a:pt x="523" y="370"/>
                    </a:lnTo>
                    <a:lnTo>
                      <a:pt x="520" y="371"/>
                    </a:lnTo>
                    <a:lnTo>
                      <a:pt x="518" y="372"/>
                    </a:lnTo>
                    <a:lnTo>
                      <a:pt x="517" y="372"/>
                    </a:lnTo>
                    <a:lnTo>
                      <a:pt x="514" y="365"/>
                    </a:lnTo>
                    <a:lnTo>
                      <a:pt x="513" y="358"/>
                    </a:lnTo>
                    <a:lnTo>
                      <a:pt x="514" y="354"/>
                    </a:lnTo>
                    <a:lnTo>
                      <a:pt x="515" y="351"/>
                    </a:lnTo>
                    <a:lnTo>
                      <a:pt x="518" y="349"/>
                    </a:lnTo>
                    <a:lnTo>
                      <a:pt x="522" y="347"/>
                    </a:lnTo>
                    <a:lnTo>
                      <a:pt x="527" y="339"/>
                    </a:lnTo>
                    <a:lnTo>
                      <a:pt x="531" y="330"/>
                    </a:lnTo>
                    <a:lnTo>
                      <a:pt x="532" y="328"/>
                    </a:lnTo>
                    <a:lnTo>
                      <a:pt x="532" y="326"/>
                    </a:lnTo>
                    <a:lnTo>
                      <a:pt x="533" y="324"/>
                    </a:lnTo>
                    <a:lnTo>
                      <a:pt x="533" y="323"/>
                    </a:lnTo>
                    <a:lnTo>
                      <a:pt x="528" y="321"/>
                    </a:lnTo>
                    <a:lnTo>
                      <a:pt x="521" y="320"/>
                    </a:lnTo>
                    <a:lnTo>
                      <a:pt x="515" y="320"/>
                    </a:lnTo>
                    <a:lnTo>
                      <a:pt x="509" y="319"/>
                    </a:lnTo>
                    <a:lnTo>
                      <a:pt x="506" y="317"/>
                    </a:lnTo>
                    <a:lnTo>
                      <a:pt x="504" y="316"/>
                    </a:lnTo>
                    <a:lnTo>
                      <a:pt x="502" y="315"/>
                    </a:lnTo>
                    <a:lnTo>
                      <a:pt x="500" y="315"/>
                    </a:lnTo>
                    <a:lnTo>
                      <a:pt x="498" y="315"/>
                    </a:lnTo>
                    <a:lnTo>
                      <a:pt x="495" y="315"/>
                    </a:lnTo>
                    <a:lnTo>
                      <a:pt x="491" y="316"/>
                    </a:lnTo>
                    <a:lnTo>
                      <a:pt x="490" y="319"/>
                    </a:lnTo>
                    <a:lnTo>
                      <a:pt x="489" y="321"/>
                    </a:lnTo>
                    <a:lnTo>
                      <a:pt x="488" y="324"/>
                    </a:lnTo>
                    <a:lnTo>
                      <a:pt x="485" y="326"/>
                    </a:lnTo>
                    <a:lnTo>
                      <a:pt x="482" y="325"/>
                    </a:lnTo>
                    <a:lnTo>
                      <a:pt x="481" y="324"/>
                    </a:lnTo>
                    <a:lnTo>
                      <a:pt x="480" y="323"/>
                    </a:lnTo>
                    <a:lnTo>
                      <a:pt x="479" y="321"/>
                    </a:lnTo>
                    <a:lnTo>
                      <a:pt x="476" y="319"/>
                    </a:lnTo>
                    <a:lnTo>
                      <a:pt x="474" y="317"/>
                    </a:lnTo>
                    <a:lnTo>
                      <a:pt x="473" y="315"/>
                    </a:lnTo>
                    <a:lnTo>
                      <a:pt x="472" y="315"/>
                    </a:lnTo>
                    <a:lnTo>
                      <a:pt x="472" y="312"/>
                    </a:lnTo>
                    <a:lnTo>
                      <a:pt x="473" y="309"/>
                    </a:lnTo>
                    <a:lnTo>
                      <a:pt x="473" y="305"/>
                    </a:lnTo>
                    <a:lnTo>
                      <a:pt x="471" y="302"/>
                    </a:lnTo>
                    <a:lnTo>
                      <a:pt x="469" y="300"/>
                    </a:lnTo>
                    <a:lnTo>
                      <a:pt x="466" y="299"/>
                    </a:lnTo>
                    <a:lnTo>
                      <a:pt x="464" y="297"/>
                    </a:lnTo>
                    <a:lnTo>
                      <a:pt x="463" y="295"/>
                    </a:lnTo>
                    <a:lnTo>
                      <a:pt x="462" y="294"/>
                    </a:lnTo>
                    <a:lnTo>
                      <a:pt x="462" y="293"/>
                    </a:lnTo>
                    <a:lnTo>
                      <a:pt x="459" y="293"/>
                    </a:lnTo>
                    <a:lnTo>
                      <a:pt x="457" y="293"/>
                    </a:lnTo>
                    <a:lnTo>
                      <a:pt x="454" y="292"/>
                    </a:lnTo>
                    <a:lnTo>
                      <a:pt x="452" y="293"/>
                    </a:lnTo>
                    <a:lnTo>
                      <a:pt x="451" y="294"/>
                    </a:lnTo>
                    <a:lnTo>
                      <a:pt x="450" y="295"/>
                    </a:lnTo>
                    <a:lnTo>
                      <a:pt x="450" y="296"/>
                    </a:lnTo>
                    <a:lnTo>
                      <a:pt x="451" y="298"/>
                    </a:lnTo>
                    <a:lnTo>
                      <a:pt x="453" y="301"/>
                    </a:lnTo>
                    <a:lnTo>
                      <a:pt x="454" y="303"/>
                    </a:lnTo>
                    <a:lnTo>
                      <a:pt x="456" y="306"/>
                    </a:lnTo>
                    <a:lnTo>
                      <a:pt x="457" y="309"/>
                    </a:lnTo>
                    <a:lnTo>
                      <a:pt x="458" y="311"/>
                    </a:lnTo>
                    <a:lnTo>
                      <a:pt x="459" y="312"/>
                    </a:lnTo>
                    <a:lnTo>
                      <a:pt x="460" y="316"/>
                    </a:lnTo>
                    <a:lnTo>
                      <a:pt x="460" y="320"/>
                    </a:lnTo>
                    <a:lnTo>
                      <a:pt x="458" y="324"/>
                    </a:lnTo>
                    <a:lnTo>
                      <a:pt x="454" y="326"/>
                    </a:lnTo>
                    <a:lnTo>
                      <a:pt x="449" y="325"/>
                    </a:lnTo>
                    <a:lnTo>
                      <a:pt x="445" y="323"/>
                    </a:lnTo>
                    <a:lnTo>
                      <a:pt x="439" y="320"/>
                    </a:lnTo>
                    <a:lnTo>
                      <a:pt x="431" y="316"/>
                    </a:lnTo>
                    <a:lnTo>
                      <a:pt x="427" y="315"/>
                    </a:lnTo>
                    <a:lnTo>
                      <a:pt x="422" y="314"/>
                    </a:lnTo>
                    <a:lnTo>
                      <a:pt x="417" y="312"/>
                    </a:lnTo>
                    <a:lnTo>
                      <a:pt x="413" y="311"/>
                    </a:lnTo>
                    <a:lnTo>
                      <a:pt x="409" y="309"/>
                    </a:lnTo>
                    <a:lnTo>
                      <a:pt x="404" y="308"/>
                    </a:lnTo>
                    <a:lnTo>
                      <a:pt x="402" y="305"/>
                    </a:lnTo>
                    <a:lnTo>
                      <a:pt x="399" y="303"/>
                    </a:lnTo>
                    <a:lnTo>
                      <a:pt x="396" y="302"/>
                    </a:lnTo>
                    <a:lnTo>
                      <a:pt x="393" y="303"/>
                    </a:lnTo>
                    <a:lnTo>
                      <a:pt x="390" y="305"/>
                    </a:lnTo>
                    <a:lnTo>
                      <a:pt x="386" y="308"/>
                    </a:lnTo>
                    <a:lnTo>
                      <a:pt x="383" y="310"/>
                    </a:lnTo>
                    <a:lnTo>
                      <a:pt x="381" y="312"/>
                    </a:lnTo>
                    <a:lnTo>
                      <a:pt x="381" y="314"/>
                    </a:lnTo>
                    <a:lnTo>
                      <a:pt x="382" y="317"/>
                    </a:lnTo>
                    <a:lnTo>
                      <a:pt x="385" y="320"/>
                    </a:lnTo>
                    <a:lnTo>
                      <a:pt x="391" y="322"/>
                    </a:lnTo>
                    <a:lnTo>
                      <a:pt x="396" y="324"/>
                    </a:lnTo>
                    <a:lnTo>
                      <a:pt x="395" y="327"/>
                    </a:lnTo>
                    <a:lnTo>
                      <a:pt x="395" y="329"/>
                    </a:lnTo>
                    <a:lnTo>
                      <a:pt x="394" y="330"/>
                    </a:lnTo>
                    <a:lnTo>
                      <a:pt x="393" y="331"/>
                    </a:lnTo>
                    <a:lnTo>
                      <a:pt x="391" y="332"/>
                    </a:lnTo>
                    <a:lnTo>
                      <a:pt x="389" y="333"/>
                    </a:lnTo>
                    <a:lnTo>
                      <a:pt x="386" y="334"/>
                    </a:lnTo>
                    <a:lnTo>
                      <a:pt x="385" y="335"/>
                    </a:lnTo>
                    <a:lnTo>
                      <a:pt x="383" y="336"/>
                    </a:lnTo>
                    <a:lnTo>
                      <a:pt x="381" y="338"/>
                    </a:lnTo>
                    <a:lnTo>
                      <a:pt x="380" y="338"/>
                    </a:lnTo>
                    <a:lnTo>
                      <a:pt x="378" y="341"/>
                    </a:lnTo>
                    <a:lnTo>
                      <a:pt x="375" y="343"/>
                    </a:lnTo>
                    <a:lnTo>
                      <a:pt x="372" y="345"/>
                    </a:lnTo>
                    <a:lnTo>
                      <a:pt x="371" y="346"/>
                    </a:lnTo>
                    <a:lnTo>
                      <a:pt x="367" y="345"/>
                    </a:lnTo>
                    <a:lnTo>
                      <a:pt x="364" y="342"/>
                    </a:lnTo>
                    <a:lnTo>
                      <a:pt x="360" y="339"/>
                    </a:lnTo>
                    <a:lnTo>
                      <a:pt x="356" y="337"/>
                    </a:lnTo>
                    <a:lnTo>
                      <a:pt x="354" y="338"/>
                    </a:lnTo>
                    <a:lnTo>
                      <a:pt x="352" y="339"/>
                    </a:lnTo>
                    <a:lnTo>
                      <a:pt x="350" y="339"/>
                    </a:lnTo>
                    <a:lnTo>
                      <a:pt x="348" y="339"/>
                    </a:lnTo>
                    <a:lnTo>
                      <a:pt x="347" y="339"/>
                    </a:lnTo>
                    <a:lnTo>
                      <a:pt x="344" y="340"/>
                    </a:lnTo>
                    <a:lnTo>
                      <a:pt x="343" y="344"/>
                    </a:lnTo>
                    <a:lnTo>
                      <a:pt x="342" y="347"/>
                    </a:lnTo>
                    <a:lnTo>
                      <a:pt x="339" y="349"/>
                    </a:lnTo>
                    <a:lnTo>
                      <a:pt x="335" y="351"/>
                    </a:lnTo>
                    <a:lnTo>
                      <a:pt x="334" y="353"/>
                    </a:lnTo>
                    <a:lnTo>
                      <a:pt x="333" y="354"/>
                    </a:lnTo>
                    <a:lnTo>
                      <a:pt x="331" y="354"/>
                    </a:lnTo>
                    <a:lnTo>
                      <a:pt x="329" y="353"/>
                    </a:lnTo>
                    <a:lnTo>
                      <a:pt x="326" y="351"/>
                    </a:lnTo>
                    <a:lnTo>
                      <a:pt x="324" y="348"/>
                    </a:lnTo>
                    <a:lnTo>
                      <a:pt x="322" y="345"/>
                    </a:lnTo>
                    <a:lnTo>
                      <a:pt x="319" y="342"/>
                    </a:lnTo>
                    <a:lnTo>
                      <a:pt x="314" y="341"/>
                    </a:lnTo>
                    <a:lnTo>
                      <a:pt x="308" y="340"/>
                    </a:lnTo>
                    <a:lnTo>
                      <a:pt x="306" y="338"/>
                    </a:lnTo>
                    <a:lnTo>
                      <a:pt x="303" y="336"/>
                    </a:lnTo>
                    <a:lnTo>
                      <a:pt x="300" y="336"/>
                    </a:lnTo>
                    <a:lnTo>
                      <a:pt x="295" y="335"/>
                    </a:lnTo>
                    <a:lnTo>
                      <a:pt x="293" y="333"/>
                    </a:lnTo>
                    <a:lnTo>
                      <a:pt x="293" y="331"/>
                    </a:lnTo>
                    <a:lnTo>
                      <a:pt x="294" y="329"/>
                    </a:lnTo>
                    <a:lnTo>
                      <a:pt x="298" y="328"/>
                    </a:lnTo>
                    <a:lnTo>
                      <a:pt x="297" y="326"/>
                    </a:lnTo>
                    <a:lnTo>
                      <a:pt x="295" y="324"/>
                    </a:lnTo>
                    <a:lnTo>
                      <a:pt x="294" y="323"/>
                    </a:lnTo>
                    <a:lnTo>
                      <a:pt x="293" y="321"/>
                    </a:lnTo>
                    <a:lnTo>
                      <a:pt x="289" y="321"/>
                    </a:lnTo>
                    <a:lnTo>
                      <a:pt x="283" y="322"/>
                    </a:lnTo>
                    <a:lnTo>
                      <a:pt x="281" y="324"/>
                    </a:lnTo>
                    <a:lnTo>
                      <a:pt x="278" y="326"/>
                    </a:lnTo>
                    <a:lnTo>
                      <a:pt x="276" y="327"/>
                    </a:lnTo>
                    <a:lnTo>
                      <a:pt x="273" y="328"/>
                    </a:lnTo>
                    <a:lnTo>
                      <a:pt x="267" y="329"/>
                    </a:lnTo>
                    <a:lnTo>
                      <a:pt x="259" y="329"/>
                    </a:lnTo>
                    <a:lnTo>
                      <a:pt x="258" y="330"/>
                    </a:lnTo>
                    <a:lnTo>
                      <a:pt x="257" y="331"/>
                    </a:lnTo>
                    <a:lnTo>
                      <a:pt x="258" y="333"/>
                    </a:lnTo>
                    <a:lnTo>
                      <a:pt x="259" y="336"/>
                    </a:lnTo>
                    <a:lnTo>
                      <a:pt x="258" y="338"/>
                    </a:lnTo>
                    <a:lnTo>
                      <a:pt x="252" y="339"/>
                    </a:lnTo>
                    <a:lnTo>
                      <a:pt x="245" y="340"/>
                    </a:lnTo>
                    <a:lnTo>
                      <a:pt x="239" y="339"/>
                    </a:lnTo>
                    <a:lnTo>
                      <a:pt x="232" y="340"/>
                    </a:lnTo>
                    <a:lnTo>
                      <a:pt x="229" y="342"/>
                    </a:lnTo>
                    <a:lnTo>
                      <a:pt x="225" y="345"/>
                    </a:lnTo>
                    <a:lnTo>
                      <a:pt x="223" y="346"/>
                    </a:lnTo>
                    <a:lnTo>
                      <a:pt x="221" y="347"/>
                    </a:lnTo>
                    <a:lnTo>
                      <a:pt x="219" y="347"/>
                    </a:lnTo>
                    <a:lnTo>
                      <a:pt x="218" y="347"/>
                    </a:lnTo>
                    <a:lnTo>
                      <a:pt x="214" y="346"/>
                    </a:lnTo>
                    <a:lnTo>
                      <a:pt x="209" y="345"/>
                    </a:lnTo>
                    <a:lnTo>
                      <a:pt x="199" y="345"/>
                    </a:lnTo>
                    <a:lnTo>
                      <a:pt x="169" y="344"/>
                    </a:lnTo>
                    <a:lnTo>
                      <a:pt x="152" y="344"/>
                    </a:lnTo>
                    <a:lnTo>
                      <a:pt x="137" y="343"/>
                    </a:lnTo>
                    <a:lnTo>
                      <a:pt x="136" y="342"/>
                    </a:lnTo>
                    <a:lnTo>
                      <a:pt x="136" y="341"/>
                    </a:lnTo>
                    <a:lnTo>
                      <a:pt x="136" y="340"/>
                    </a:lnTo>
                    <a:lnTo>
                      <a:pt x="136" y="339"/>
                    </a:lnTo>
                    <a:lnTo>
                      <a:pt x="134" y="338"/>
                    </a:lnTo>
                    <a:lnTo>
                      <a:pt x="132" y="337"/>
                    </a:lnTo>
                    <a:lnTo>
                      <a:pt x="131" y="333"/>
                    </a:lnTo>
                    <a:lnTo>
                      <a:pt x="130" y="330"/>
                    </a:lnTo>
                    <a:lnTo>
                      <a:pt x="129" y="327"/>
                    </a:lnTo>
                    <a:lnTo>
                      <a:pt x="128" y="326"/>
                    </a:lnTo>
                    <a:lnTo>
                      <a:pt x="126" y="326"/>
                    </a:lnTo>
                    <a:lnTo>
                      <a:pt x="123" y="325"/>
                    </a:lnTo>
                    <a:lnTo>
                      <a:pt x="119" y="324"/>
                    </a:lnTo>
                    <a:lnTo>
                      <a:pt x="112" y="324"/>
                    </a:lnTo>
                    <a:lnTo>
                      <a:pt x="110" y="321"/>
                    </a:lnTo>
                    <a:lnTo>
                      <a:pt x="107" y="320"/>
                    </a:lnTo>
                    <a:lnTo>
                      <a:pt x="101" y="317"/>
                    </a:lnTo>
                    <a:lnTo>
                      <a:pt x="100" y="315"/>
                    </a:lnTo>
                    <a:lnTo>
                      <a:pt x="100" y="314"/>
                    </a:lnTo>
                    <a:lnTo>
                      <a:pt x="99" y="312"/>
                    </a:lnTo>
                    <a:lnTo>
                      <a:pt x="97" y="311"/>
                    </a:lnTo>
                    <a:lnTo>
                      <a:pt x="95" y="309"/>
                    </a:lnTo>
                    <a:lnTo>
                      <a:pt x="94" y="309"/>
                    </a:lnTo>
                    <a:lnTo>
                      <a:pt x="88" y="309"/>
                    </a:lnTo>
                    <a:lnTo>
                      <a:pt x="81" y="309"/>
                    </a:lnTo>
                    <a:lnTo>
                      <a:pt x="73" y="311"/>
                    </a:lnTo>
                    <a:lnTo>
                      <a:pt x="65" y="311"/>
                    </a:lnTo>
                    <a:lnTo>
                      <a:pt x="57" y="311"/>
                    </a:lnTo>
                    <a:lnTo>
                      <a:pt x="51" y="309"/>
                    </a:lnTo>
                    <a:lnTo>
                      <a:pt x="45" y="305"/>
                    </a:lnTo>
                    <a:lnTo>
                      <a:pt x="43" y="303"/>
                    </a:lnTo>
                    <a:lnTo>
                      <a:pt x="42" y="300"/>
                    </a:lnTo>
                    <a:lnTo>
                      <a:pt x="44" y="297"/>
                    </a:lnTo>
                    <a:lnTo>
                      <a:pt x="46" y="296"/>
                    </a:lnTo>
                    <a:lnTo>
                      <a:pt x="48" y="294"/>
                    </a:lnTo>
                    <a:lnTo>
                      <a:pt x="51" y="294"/>
                    </a:lnTo>
                    <a:lnTo>
                      <a:pt x="54" y="291"/>
                    </a:lnTo>
                    <a:lnTo>
                      <a:pt x="58" y="290"/>
                    </a:lnTo>
                    <a:lnTo>
                      <a:pt x="61" y="287"/>
                    </a:lnTo>
                    <a:lnTo>
                      <a:pt x="65" y="285"/>
                    </a:lnTo>
                    <a:lnTo>
                      <a:pt x="70" y="282"/>
                    </a:lnTo>
                    <a:lnTo>
                      <a:pt x="73" y="279"/>
                    </a:lnTo>
                    <a:lnTo>
                      <a:pt x="76" y="275"/>
                    </a:lnTo>
                    <a:lnTo>
                      <a:pt x="80" y="272"/>
                    </a:lnTo>
                    <a:lnTo>
                      <a:pt x="84" y="268"/>
                    </a:lnTo>
                    <a:lnTo>
                      <a:pt x="85" y="266"/>
                    </a:lnTo>
                    <a:lnTo>
                      <a:pt x="84" y="265"/>
                    </a:lnTo>
                    <a:lnTo>
                      <a:pt x="79" y="265"/>
                    </a:lnTo>
                    <a:lnTo>
                      <a:pt x="74" y="266"/>
                    </a:lnTo>
                    <a:lnTo>
                      <a:pt x="70" y="266"/>
                    </a:lnTo>
                    <a:lnTo>
                      <a:pt x="68" y="266"/>
                    </a:lnTo>
                    <a:lnTo>
                      <a:pt x="53" y="267"/>
                    </a:lnTo>
                    <a:lnTo>
                      <a:pt x="39" y="267"/>
                    </a:lnTo>
                    <a:lnTo>
                      <a:pt x="26" y="266"/>
                    </a:lnTo>
                    <a:lnTo>
                      <a:pt x="11" y="265"/>
                    </a:lnTo>
                    <a:lnTo>
                      <a:pt x="10" y="261"/>
                    </a:lnTo>
                    <a:lnTo>
                      <a:pt x="7" y="259"/>
                    </a:lnTo>
                    <a:lnTo>
                      <a:pt x="4" y="257"/>
                    </a:lnTo>
                    <a:lnTo>
                      <a:pt x="0" y="255"/>
                    </a:lnTo>
                    <a:lnTo>
                      <a:pt x="0" y="252"/>
                    </a:lnTo>
                    <a:lnTo>
                      <a:pt x="0" y="251"/>
                    </a:lnTo>
                    <a:lnTo>
                      <a:pt x="0" y="249"/>
                    </a:lnTo>
                    <a:lnTo>
                      <a:pt x="2" y="248"/>
                    </a:lnTo>
                    <a:lnTo>
                      <a:pt x="6" y="246"/>
                    </a:lnTo>
                    <a:lnTo>
                      <a:pt x="13" y="248"/>
                    </a:lnTo>
                    <a:lnTo>
                      <a:pt x="19" y="248"/>
                    </a:lnTo>
                    <a:lnTo>
                      <a:pt x="26" y="248"/>
                    </a:lnTo>
                    <a:lnTo>
                      <a:pt x="33" y="247"/>
                    </a:lnTo>
                    <a:lnTo>
                      <a:pt x="48" y="249"/>
                    </a:lnTo>
                    <a:lnTo>
                      <a:pt x="62" y="251"/>
                    </a:lnTo>
                    <a:lnTo>
                      <a:pt x="76" y="253"/>
                    </a:lnTo>
                    <a:lnTo>
                      <a:pt x="92" y="254"/>
                    </a:lnTo>
                    <a:lnTo>
                      <a:pt x="96" y="255"/>
                    </a:lnTo>
                    <a:lnTo>
                      <a:pt x="97" y="255"/>
                    </a:lnTo>
                    <a:lnTo>
                      <a:pt x="96" y="254"/>
                    </a:lnTo>
                    <a:lnTo>
                      <a:pt x="95" y="254"/>
                    </a:lnTo>
                    <a:lnTo>
                      <a:pt x="96" y="255"/>
                    </a:lnTo>
                    <a:lnTo>
                      <a:pt x="99" y="257"/>
                    </a:lnTo>
                    <a:lnTo>
                      <a:pt x="101" y="258"/>
                    </a:lnTo>
                    <a:lnTo>
                      <a:pt x="104" y="260"/>
                    </a:lnTo>
                    <a:lnTo>
                      <a:pt x="112" y="260"/>
                    </a:lnTo>
                    <a:lnTo>
                      <a:pt x="119" y="261"/>
                    </a:lnTo>
                    <a:lnTo>
                      <a:pt x="121" y="261"/>
                    </a:lnTo>
                    <a:lnTo>
                      <a:pt x="122" y="261"/>
                    </a:lnTo>
                    <a:lnTo>
                      <a:pt x="125" y="263"/>
                    </a:lnTo>
                    <a:lnTo>
                      <a:pt x="126" y="264"/>
                    </a:lnTo>
                    <a:lnTo>
                      <a:pt x="128" y="266"/>
                    </a:lnTo>
                    <a:lnTo>
                      <a:pt x="130" y="267"/>
                    </a:lnTo>
                    <a:lnTo>
                      <a:pt x="134" y="266"/>
                    </a:lnTo>
                    <a:lnTo>
                      <a:pt x="138" y="266"/>
                    </a:lnTo>
                    <a:lnTo>
                      <a:pt x="141" y="264"/>
                    </a:lnTo>
                    <a:lnTo>
                      <a:pt x="145" y="262"/>
                    </a:lnTo>
                    <a:lnTo>
                      <a:pt x="146" y="260"/>
                    </a:lnTo>
                    <a:lnTo>
                      <a:pt x="146" y="259"/>
                    </a:lnTo>
                    <a:lnTo>
                      <a:pt x="146" y="258"/>
                    </a:lnTo>
                    <a:lnTo>
                      <a:pt x="144" y="257"/>
                    </a:lnTo>
                    <a:lnTo>
                      <a:pt x="142" y="256"/>
                    </a:lnTo>
                    <a:lnTo>
                      <a:pt x="139" y="255"/>
                    </a:lnTo>
                    <a:lnTo>
                      <a:pt x="137" y="254"/>
                    </a:lnTo>
                    <a:lnTo>
                      <a:pt x="136" y="253"/>
                    </a:lnTo>
                    <a:lnTo>
                      <a:pt x="136" y="250"/>
                    </a:lnTo>
                    <a:lnTo>
                      <a:pt x="135" y="249"/>
                    </a:lnTo>
                    <a:lnTo>
                      <a:pt x="135" y="248"/>
                    </a:lnTo>
                    <a:lnTo>
                      <a:pt x="134" y="248"/>
                    </a:lnTo>
                    <a:lnTo>
                      <a:pt x="133" y="248"/>
                    </a:lnTo>
                    <a:lnTo>
                      <a:pt x="131" y="248"/>
                    </a:lnTo>
                    <a:lnTo>
                      <a:pt x="130" y="247"/>
                    </a:lnTo>
                    <a:lnTo>
                      <a:pt x="128" y="243"/>
                    </a:lnTo>
                    <a:lnTo>
                      <a:pt x="128" y="240"/>
                    </a:lnTo>
                    <a:lnTo>
                      <a:pt x="128" y="238"/>
                    </a:lnTo>
                    <a:lnTo>
                      <a:pt x="129" y="237"/>
                    </a:lnTo>
                    <a:lnTo>
                      <a:pt x="128" y="237"/>
                    </a:lnTo>
                    <a:lnTo>
                      <a:pt x="126" y="236"/>
                    </a:lnTo>
                    <a:lnTo>
                      <a:pt x="121" y="237"/>
                    </a:lnTo>
                    <a:lnTo>
                      <a:pt x="116" y="237"/>
                    </a:lnTo>
                    <a:lnTo>
                      <a:pt x="110" y="239"/>
                    </a:lnTo>
                    <a:lnTo>
                      <a:pt x="104" y="239"/>
                    </a:lnTo>
                  </a:path>
                </a:pathLst>
              </a:custGeom>
              <a:solidFill>
                <a:srgbClr val="E3CA79"/>
              </a:solidFill>
              <a:ln w="12700" cap="rnd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 dirty="0">
                  <a:cs typeface="+mn-cs"/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3701729" y="1047131"/>
                <a:ext cx="883032" cy="1228915"/>
              </a:xfrm>
              <a:custGeom>
                <a:avLst/>
                <a:gdLst>
                  <a:gd name="T0" fmla="*/ 2147483647 w 431"/>
                  <a:gd name="T1" fmla="*/ 2147483647 h 517"/>
                  <a:gd name="T2" fmla="*/ 2147483647 w 431"/>
                  <a:gd name="T3" fmla="*/ 2147483647 h 517"/>
                  <a:gd name="T4" fmla="*/ 2147483647 w 431"/>
                  <a:gd name="T5" fmla="*/ 2147483647 h 517"/>
                  <a:gd name="T6" fmla="*/ 2147483647 w 431"/>
                  <a:gd name="T7" fmla="*/ 2147483647 h 517"/>
                  <a:gd name="T8" fmla="*/ 2147483647 w 431"/>
                  <a:gd name="T9" fmla="*/ 2147483647 h 517"/>
                  <a:gd name="T10" fmla="*/ 2147483647 w 431"/>
                  <a:gd name="T11" fmla="*/ 2147483647 h 517"/>
                  <a:gd name="T12" fmla="*/ 2147483647 w 431"/>
                  <a:gd name="T13" fmla="*/ 2147483647 h 517"/>
                  <a:gd name="T14" fmla="*/ 2147483647 w 431"/>
                  <a:gd name="T15" fmla="*/ 2147483647 h 517"/>
                  <a:gd name="T16" fmla="*/ 2147483647 w 431"/>
                  <a:gd name="T17" fmla="*/ 2147483647 h 517"/>
                  <a:gd name="T18" fmla="*/ 2147483647 w 431"/>
                  <a:gd name="T19" fmla="*/ 2147483647 h 517"/>
                  <a:gd name="T20" fmla="*/ 2147483647 w 431"/>
                  <a:gd name="T21" fmla="*/ 2147483647 h 517"/>
                  <a:gd name="T22" fmla="*/ 2147483647 w 431"/>
                  <a:gd name="T23" fmla="*/ 2147483647 h 517"/>
                  <a:gd name="T24" fmla="*/ 2147483647 w 431"/>
                  <a:gd name="T25" fmla="*/ 2147483647 h 517"/>
                  <a:gd name="T26" fmla="*/ 2147483647 w 431"/>
                  <a:gd name="T27" fmla="*/ 2147483647 h 517"/>
                  <a:gd name="T28" fmla="*/ 2147483647 w 431"/>
                  <a:gd name="T29" fmla="*/ 2147483647 h 517"/>
                  <a:gd name="T30" fmla="*/ 2147483647 w 431"/>
                  <a:gd name="T31" fmla="*/ 2147483647 h 517"/>
                  <a:gd name="T32" fmla="*/ 2147483647 w 431"/>
                  <a:gd name="T33" fmla="*/ 2147483647 h 517"/>
                  <a:gd name="T34" fmla="*/ 2147483647 w 431"/>
                  <a:gd name="T35" fmla="*/ 2147483647 h 517"/>
                  <a:gd name="T36" fmla="*/ 2147483647 w 431"/>
                  <a:gd name="T37" fmla="*/ 2147483647 h 517"/>
                  <a:gd name="T38" fmla="*/ 0 w 431"/>
                  <a:gd name="T39" fmla="*/ 2147483647 h 517"/>
                  <a:gd name="T40" fmla="*/ 2147483647 w 431"/>
                  <a:gd name="T41" fmla="*/ 2147483647 h 517"/>
                  <a:gd name="T42" fmla="*/ 2147483647 w 431"/>
                  <a:gd name="T43" fmla="*/ 2147483647 h 517"/>
                  <a:gd name="T44" fmla="*/ 2147483647 w 431"/>
                  <a:gd name="T45" fmla="*/ 2147483647 h 517"/>
                  <a:gd name="T46" fmla="*/ 2147483647 w 431"/>
                  <a:gd name="T47" fmla="*/ 2147483647 h 517"/>
                  <a:gd name="T48" fmla="*/ 2147483647 w 431"/>
                  <a:gd name="T49" fmla="*/ 2147483647 h 517"/>
                  <a:gd name="T50" fmla="*/ 2147483647 w 431"/>
                  <a:gd name="T51" fmla="*/ 2147483647 h 517"/>
                  <a:gd name="T52" fmla="*/ 2147483647 w 431"/>
                  <a:gd name="T53" fmla="*/ 2147483647 h 517"/>
                  <a:gd name="T54" fmla="*/ 2147483647 w 431"/>
                  <a:gd name="T55" fmla="*/ 2147483647 h 517"/>
                  <a:gd name="T56" fmla="*/ 2147483647 w 431"/>
                  <a:gd name="T57" fmla="*/ 2147483647 h 517"/>
                  <a:gd name="T58" fmla="*/ 2147483647 w 431"/>
                  <a:gd name="T59" fmla="*/ 2147483647 h 517"/>
                  <a:gd name="T60" fmla="*/ 2147483647 w 431"/>
                  <a:gd name="T61" fmla="*/ 2147483647 h 517"/>
                  <a:gd name="T62" fmla="*/ 2147483647 w 431"/>
                  <a:gd name="T63" fmla="*/ 2147483647 h 517"/>
                  <a:gd name="T64" fmla="*/ 2147483647 w 431"/>
                  <a:gd name="T65" fmla="*/ 2147483647 h 517"/>
                  <a:gd name="T66" fmla="*/ 2147483647 w 431"/>
                  <a:gd name="T67" fmla="*/ 2147483647 h 517"/>
                  <a:gd name="T68" fmla="*/ 2147483647 w 431"/>
                  <a:gd name="T69" fmla="*/ 2147483647 h 517"/>
                  <a:gd name="T70" fmla="*/ 2147483647 w 431"/>
                  <a:gd name="T71" fmla="*/ 2147483647 h 517"/>
                  <a:gd name="T72" fmla="*/ 2147483647 w 431"/>
                  <a:gd name="T73" fmla="*/ 2147483647 h 517"/>
                  <a:gd name="T74" fmla="*/ 2147483647 w 431"/>
                  <a:gd name="T75" fmla="*/ 2147483647 h 517"/>
                  <a:gd name="T76" fmla="*/ 2147483647 w 431"/>
                  <a:gd name="T77" fmla="*/ 2147483647 h 517"/>
                  <a:gd name="T78" fmla="*/ 2147483647 w 431"/>
                  <a:gd name="T79" fmla="*/ 2147483647 h 517"/>
                  <a:gd name="T80" fmla="*/ 2147483647 w 431"/>
                  <a:gd name="T81" fmla="*/ 2147483647 h 517"/>
                  <a:gd name="T82" fmla="*/ 2147483647 w 431"/>
                  <a:gd name="T83" fmla="*/ 2147483647 h 517"/>
                  <a:gd name="T84" fmla="*/ 2147483647 w 431"/>
                  <a:gd name="T85" fmla="*/ 2147483647 h 517"/>
                  <a:gd name="T86" fmla="*/ 2147483647 w 431"/>
                  <a:gd name="T87" fmla="*/ 2147483647 h 517"/>
                  <a:gd name="T88" fmla="*/ 2147483647 w 431"/>
                  <a:gd name="T89" fmla="*/ 2147483647 h 517"/>
                  <a:gd name="T90" fmla="*/ 2147483647 w 431"/>
                  <a:gd name="T91" fmla="*/ 2147483647 h 517"/>
                  <a:gd name="T92" fmla="*/ 2147483647 w 431"/>
                  <a:gd name="T93" fmla="*/ 2147483647 h 517"/>
                  <a:gd name="T94" fmla="*/ 2147483647 w 431"/>
                  <a:gd name="T95" fmla="*/ 2147483647 h 517"/>
                  <a:gd name="T96" fmla="*/ 2147483647 w 431"/>
                  <a:gd name="T97" fmla="*/ 2147483647 h 517"/>
                  <a:gd name="T98" fmla="*/ 2147483647 w 431"/>
                  <a:gd name="T99" fmla="*/ 2147483647 h 517"/>
                  <a:gd name="T100" fmla="*/ 2147483647 w 431"/>
                  <a:gd name="T101" fmla="*/ 2147483647 h 517"/>
                  <a:gd name="T102" fmla="*/ 2147483647 w 431"/>
                  <a:gd name="T103" fmla="*/ 2147483647 h 517"/>
                  <a:gd name="T104" fmla="*/ 2147483647 w 431"/>
                  <a:gd name="T105" fmla="*/ 2147483647 h 517"/>
                  <a:gd name="T106" fmla="*/ 2147483647 w 431"/>
                  <a:gd name="T107" fmla="*/ 2147483647 h 517"/>
                  <a:gd name="T108" fmla="*/ 2147483647 w 431"/>
                  <a:gd name="T109" fmla="*/ 2147483647 h 517"/>
                  <a:gd name="T110" fmla="*/ 2147483647 w 431"/>
                  <a:gd name="T111" fmla="*/ 2147483647 h 517"/>
                  <a:gd name="T112" fmla="*/ 2147483647 w 431"/>
                  <a:gd name="T113" fmla="*/ 2147483647 h 517"/>
                  <a:gd name="T114" fmla="*/ 2147483647 w 431"/>
                  <a:gd name="T115" fmla="*/ 2147483647 h 517"/>
                  <a:gd name="T116" fmla="*/ 2147483647 w 431"/>
                  <a:gd name="T117" fmla="*/ 2147483647 h 517"/>
                  <a:gd name="T118" fmla="*/ 2147483647 w 431"/>
                  <a:gd name="T119" fmla="*/ 2147483647 h 517"/>
                  <a:gd name="T120" fmla="*/ 2147483647 w 431"/>
                  <a:gd name="T121" fmla="*/ 2147483647 h 517"/>
                  <a:gd name="T122" fmla="*/ 2147483647 w 431"/>
                  <a:gd name="T123" fmla="*/ 2147483647 h 51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31"/>
                  <a:gd name="T187" fmla="*/ 0 h 517"/>
                  <a:gd name="T188" fmla="*/ 431 w 431"/>
                  <a:gd name="T189" fmla="*/ 517 h 51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31" h="517">
                    <a:moveTo>
                      <a:pt x="326" y="473"/>
                    </a:moveTo>
                    <a:lnTo>
                      <a:pt x="323" y="477"/>
                    </a:lnTo>
                    <a:lnTo>
                      <a:pt x="321" y="481"/>
                    </a:lnTo>
                    <a:lnTo>
                      <a:pt x="318" y="486"/>
                    </a:lnTo>
                    <a:lnTo>
                      <a:pt x="314" y="489"/>
                    </a:lnTo>
                    <a:lnTo>
                      <a:pt x="314" y="492"/>
                    </a:lnTo>
                    <a:lnTo>
                      <a:pt x="312" y="495"/>
                    </a:lnTo>
                    <a:lnTo>
                      <a:pt x="309" y="496"/>
                    </a:lnTo>
                    <a:lnTo>
                      <a:pt x="306" y="498"/>
                    </a:lnTo>
                    <a:lnTo>
                      <a:pt x="303" y="499"/>
                    </a:lnTo>
                    <a:lnTo>
                      <a:pt x="301" y="500"/>
                    </a:lnTo>
                    <a:lnTo>
                      <a:pt x="298" y="501"/>
                    </a:lnTo>
                    <a:lnTo>
                      <a:pt x="297" y="501"/>
                    </a:lnTo>
                    <a:lnTo>
                      <a:pt x="295" y="505"/>
                    </a:lnTo>
                    <a:lnTo>
                      <a:pt x="294" y="507"/>
                    </a:lnTo>
                    <a:lnTo>
                      <a:pt x="292" y="511"/>
                    </a:lnTo>
                    <a:lnTo>
                      <a:pt x="291" y="512"/>
                    </a:lnTo>
                    <a:lnTo>
                      <a:pt x="289" y="514"/>
                    </a:lnTo>
                    <a:lnTo>
                      <a:pt x="286" y="515"/>
                    </a:lnTo>
                    <a:lnTo>
                      <a:pt x="282" y="516"/>
                    </a:lnTo>
                    <a:lnTo>
                      <a:pt x="273" y="513"/>
                    </a:lnTo>
                    <a:lnTo>
                      <a:pt x="269" y="510"/>
                    </a:lnTo>
                    <a:lnTo>
                      <a:pt x="264" y="509"/>
                    </a:lnTo>
                    <a:lnTo>
                      <a:pt x="263" y="507"/>
                    </a:lnTo>
                    <a:lnTo>
                      <a:pt x="261" y="505"/>
                    </a:lnTo>
                    <a:lnTo>
                      <a:pt x="259" y="500"/>
                    </a:lnTo>
                    <a:lnTo>
                      <a:pt x="258" y="496"/>
                    </a:lnTo>
                    <a:lnTo>
                      <a:pt x="258" y="495"/>
                    </a:lnTo>
                    <a:lnTo>
                      <a:pt x="259" y="491"/>
                    </a:lnTo>
                    <a:lnTo>
                      <a:pt x="258" y="489"/>
                    </a:lnTo>
                    <a:lnTo>
                      <a:pt x="257" y="486"/>
                    </a:lnTo>
                    <a:lnTo>
                      <a:pt x="254" y="484"/>
                    </a:lnTo>
                    <a:lnTo>
                      <a:pt x="254" y="474"/>
                    </a:lnTo>
                    <a:lnTo>
                      <a:pt x="254" y="466"/>
                    </a:lnTo>
                    <a:lnTo>
                      <a:pt x="252" y="462"/>
                    </a:lnTo>
                    <a:lnTo>
                      <a:pt x="250" y="459"/>
                    </a:lnTo>
                    <a:lnTo>
                      <a:pt x="247" y="456"/>
                    </a:lnTo>
                    <a:lnTo>
                      <a:pt x="242" y="454"/>
                    </a:lnTo>
                    <a:lnTo>
                      <a:pt x="239" y="452"/>
                    </a:lnTo>
                    <a:lnTo>
                      <a:pt x="237" y="450"/>
                    </a:lnTo>
                    <a:lnTo>
                      <a:pt x="234" y="448"/>
                    </a:lnTo>
                    <a:lnTo>
                      <a:pt x="232" y="446"/>
                    </a:lnTo>
                    <a:lnTo>
                      <a:pt x="230" y="443"/>
                    </a:lnTo>
                    <a:lnTo>
                      <a:pt x="229" y="440"/>
                    </a:lnTo>
                    <a:lnTo>
                      <a:pt x="227" y="438"/>
                    </a:lnTo>
                    <a:lnTo>
                      <a:pt x="224" y="434"/>
                    </a:lnTo>
                    <a:lnTo>
                      <a:pt x="224" y="425"/>
                    </a:lnTo>
                    <a:lnTo>
                      <a:pt x="225" y="418"/>
                    </a:lnTo>
                    <a:lnTo>
                      <a:pt x="224" y="414"/>
                    </a:lnTo>
                    <a:lnTo>
                      <a:pt x="222" y="411"/>
                    </a:lnTo>
                    <a:lnTo>
                      <a:pt x="220" y="408"/>
                    </a:lnTo>
                    <a:lnTo>
                      <a:pt x="216" y="405"/>
                    </a:lnTo>
                    <a:lnTo>
                      <a:pt x="215" y="403"/>
                    </a:lnTo>
                    <a:lnTo>
                      <a:pt x="213" y="401"/>
                    </a:lnTo>
                    <a:lnTo>
                      <a:pt x="210" y="400"/>
                    </a:lnTo>
                    <a:lnTo>
                      <a:pt x="205" y="400"/>
                    </a:lnTo>
                    <a:lnTo>
                      <a:pt x="199" y="401"/>
                    </a:lnTo>
                    <a:lnTo>
                      <a:pt x="194" y="403"/>
                    </a:lnTo>
                    <a:lnTo>
                      <a:pt x="190" y="404"/>
                    </a:lnTo>
                    <a:lnTo>
                      <a:pt x="185" y="405"/>
                    </a:lnTo>
                    <a:lnTo>
                      <a:pt x="180" y="406"/>
                    </a:lnTo>
                    <a:lnTo>
                      <a:pt x="177" y="410"/>
                    </a:lnTo>
                    <a:lnTo>
                      <a:pt x="173" y="412"/>
                    </a:lnTo>
                    <a:lnTo>
                      <a:pt x="168" y="412"/>
                    </a:lnTo>
                    <a:lnTo>
                      <a:pt x="162" y="413"/>
                    </a:lnTo>
                    <a:lnTo>
                      <a:pt x="159" y="417"/>
                    </a:lnTo>
                    <a:lnTo>
                      <a:pt x="158" y="419"/>
                    </a:lnTo>
                    <a:lnTo>
                      <a:pt x="156" y="420"/>
                    </a:lnTo>
                    <a:lnTo>
                      <a:pt x="154" y="421"/>
                    </a:lnTo>
                    <a:lnTo>
                      <a:pt x="152" y="422"/>
                    </a:lnTo>
                    <a:lnTo>
                      <a:pt x="150" y="422"/>
                    </a:lnTo>
                    <a:lnTo>
                      <a:pt x="148" y="423"/>
                    </a:lnTo>
                    <a:lnTo>
                      <a:pt x="143" y="426"/>
                    </a:lnTo>
                    <a:lnTo>
                      <a:pt x="138" y="429"/>
                    </a:lnTo>
                    <a:lnTo>
                      <a:pt x="133" y="433"/>
                    </a:lnTo>
                    <a:lnTo>
                      <a:pt x="127" y="435"/>
                    </a:lnTo>
                    <a:lnTo>
                      <a:pt x="113" y="433"/>
                    </a:lnTo>
                    <a:lnTo>
                      <a:pt x="99" y="431"/>
                    </a:lnTo>
                    <a:lnTo>
                      <a:pt x="71" y="428"/>
                    </a:lnTo>
                    <a:lnTo>
                      <a:pt x="64" y="424"/>
                    </a:lnTo>
                    <a:lnTo>
                      <a:pt x="59" y="422"/>
                    </a:lnTo>
                    <a:lnTo>
                      <a:pt x="52" y="420"/>
                    </a:lnTo>
                    <a:lnTo>
                      <a:pt x="46" y="418"/>
                    </a:lnTo>
                    <a:lnTo>
                      <a:pt x="44" y="416"/>
                    </a:lnTo>
                    <a:lnTo>
                      <a:pt x="43" y="414"/>
                    </a:lnTo>
                    <a:lnTo>
                      <a:pt x="41" y="410"/>
                    </a:lnTo>
                    <a:lnTo>
                      <a:pt x="41" y="405"/>
                    </a:lnTo>
                    <a:lnTo>
                      <a:pt x="41" y="400"/>
                    </a:lnTo>
                    <a:lnTo>
                      <a:pt x="40" y="395"/>
                    </a:lnTo>
                    <a:lnTo>
                      <a:pt x="38" y="390"/>
                    </a:lnTo>
                    <a:lnTo>
                      <a:pt x="37" y="384"/>
                    </a:lnTo>
                    <a:lnTo>
                      <a:pt x="36" y="379"/>
                    </a:lnTo>
                    <a:lnTo>
                      <a:pt x="36" y="376"/>
                    </a:lnTo>
                    <a:lnTo>
                      <a:pt x="36" y="374"/>
                    </a:lnTo>
                    <a:lnTo>
                      <a:pt x="36" y="372"/>
                    </a:lnTo>
                    <a:lnTo>
                      <a:pt x="34" y="370"/>
                    </a:lnTo>
                    <a:lnTo>
                      <a:pt x="31" y="366"/>
                    </a:lnTo>
                    <a:lnTo>
                      <a:pt x="30" y="352"/>
                    </a:lnTo>
                    <a:lnTo>
                      <a:pt x="28" y="340"/>
                    </a:lnTo>
                    <a:lnTo>
                      <a:pt x="28" y="327"/>
                    </a:lnTo>
                    <a:lnTo>
                      <a:pt x="27" y="319"/>
                    </a:lnTo>
                    <a:lnTo>
                      <a:pt x="27" y="311"/>
                    </a:lnTo>
                    <a:lnTo>
                      <a:pt x="27" y="307"/>
                    </a:lnTo>
                    <a:lnTo>
                      <a:pt x="27" y="304"/>
                    </a:lnTo>
                    <a:lnTo>
                      <a:pt x="26" y="302"/>
                    </a:lnTo>
                    <a:lnTo>
                      <a:pt x="26" y="301"/>
                    </a:lnTo>
                    <a:lnTo>
                      <a:pt x="24" y="300"/>
                    </a:lnTo>
                    <a:lnTo>
                      <a:pt x="23" y="299"/>
                    </a:lnTo>
                    <a:lnTo>
                      <a:pt x="20" y="299"/>
                    </a:lnTo>
                    <a:lnTo>
                      <a:pt x="19" y="295"/>
                    </a:lnTo>
                    <a:lnTo>
                      <a:pt x="18" y="293"/>
                    </a:lnTo>
                    <a:lnTo>
                      <a:pt x="16" y="290"/>
                    </a:lnTo>
                    <a:lnTo>
                      <a:pt x="12" y="288"/>
                    </a:lnTo>
                    <a:lnTo>
                      <a:pt x="9" y="286"/>
                    </a:lnTo>
                    <a:lnTo>
                      <a:pt x="7" y="285"/>
                    </a:lnTo>
                    <a:lnTo>
                      <a:pt x="4" y="284"/>
                    </a:lnTo>
                    <a:lnTo>
                      <a:pt x="3" y="283"/>
                    </a:lnTo>
                    <a:lnTo>
                      <a:pt x="1" y="279"/>
                    </a:lnTo>
                    <a:lnTo>
                      <a:pt x="0" y="275"/>
                    </a:lnTo>
                    <a:lnTo>
                      <a:pt x="0" y="270"/>
                    </a:lnTo>
                    <a:lnTo>
                      <a:pt x="1" y="267"/>
                    </a:lnTo>
                    <a:lnTo>
                      <a:pt x="3" y="259"/>
                    </a:lnTo>
                    <a:lnTo>
                      <a:pt x="6" y="251"/>
                    </a:lnTo>
                    <a:lnTo>
                      <a:pt x="7" y="241"/>
                    </a:lnTo>
                    <a:lnTo>
                      <a:pt x="7" y="230"/>
                    </a:lnTo>
                    <a:lnTo>
                      <a:pt x="9" y="227"/>
                    </a:lnTo>
                    <a:lnTo>
                      <a:pt x="10" y="224"/>
                    </a:lnTo>
                    <a:lnTo>
                      <a:pt x="12" y="221"/>
                    </a:lnTo>
                    <a:lnTo>
                      <a:pt x="12" y="220"/>
                    </a:lnTo>
                    <a:lnTo>
                      <a:pt x="16" y="213"/>
                    </a:lnTo>
                    <a:lnTo>
                      <a:pt x="19" y="208"/>
                    </a:lnTo>
                    <a:lnTo>
                      <a:pt x="22" y="198"/>
                    </a:lnTo>
                    <a:lnTo>
                      <a:pt x="25" y="188"/>
                    </a:lnTo>
                    <a:lnTo>
                      <a:pt x="26" y="182"/>
                    </a:lnTo>
                    <a:lnTo>
                      <a:pt x="28" y="175"/>
                    </a:lnTo>
                    <a:lnTo>
                      <a:pt x="25" y="166"/>
                    </a:lnTo>
                    <a:lnTo>
                      <a:pt x="22" y="159"/>
                    </a:lnTo>
                    <a:lnTo>
                      <a:pt x="24" y="151"/>
                    </a:lnTo>
                    <a:lnTo>
                      <a:pt x="23" y="145"/>
                    </a:lnTo>
                    <a:lnTo>
                      <a:pt x="21" y="138"/>
                    </a:lnTo>
                    <a:lnTo>
                      <a:pt x="18" y="132"/>
                    </a:lnTo>
                    <a:lnTo>
                      <a:pt x="19" y="125"/>
                    </a:lnTo>
                    <a:lnTo>
                      <a:pt x="20" y="116"/>
                    </a:lnTo>
                    <a:lnTo>
                      <a:pt x="24" y="96"/>
                    </a:lnTo>
                    <a:lnTo>
                      <a:pt x="27" y="87"/>
                    </a:lnTo>
                    <a:lnTo>
                      <a:pt x="31" y="79"/>
                    </a:lnTo>
                    <a:lnTo>
                      <a:pt x="36" y="71"/>
                    </a:lnTo>
                    <a:lnTo>
                      <a:pt x="41" y="66"/>
                    </a:lnTo>
                    <a:lnTo>
                      <a:pt x="43" y="64"/>
                    </a:lnTo>
                    <a:lnTo>
                      <a:pt x="45" y="61"/>
                    </a:lnTo>
                    <a:lnTo>
                      <a:pt x="50" y="56"/>
                    </a:lnTo>
                    <a:lnTo>
                      <a:pt x="57" y="51"/>
                    </a:lnTo>
                    <a:lnTo>
                      <a:pt x="62" y="48"/>
                    </a:lnTo>
                    <a:lnTo>
                      <a:pt x="63" y="45"/>
                    </a:lnTo>
                    <a:lnTo>
                      <a:pt x="64" y="45"/>
                    </a:lnTo>
                    <a:lnTo>
                      <a:pt x="64" y="43"/>
                    </a:lnTo>
                    <a:lnTo>
                      <a:pt x="62" y="41"/>
                    </a:lnTo>
                    <a:lnTo>
                      <a:pt x="60" y="39"/>
                    </a:lnTo>
                    <a:lnTo>
                      <a:pt x="60" y="38"/>
                    </a:lnTo>
                    <a:lnTo>
                      <a:pt x="59" y="37"/>
                    </a:lnTo>
                    <a:lnTo>
                      <a:pt x="55" y="36"/>
                    </a:lnTo>
                    <a:lnTo>
                      <a:pt x="52" y="35"/>
                    </a:lnTo>
                    <a:lnTo>
                      <a:pt x="50" y="34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8" y="26"/>
                    </a:lnTo>
                    <a:lnTo>
                      <a:pt x="49" y="23"/>
                    </a:lnTo>
                    <a:lnTo>
                      <a:pt x="49" y="20"/>
                    </a:lnTo>
                    <a:lnTo>
                      <a:pt x="48" y="15"/>
                    </a:lnTo>
                    <a:lnTo>
                      <a:pt x="46" y="12"/>
                    </a:lnTo>
                    <a:lnTo>
                      <a:pt x="44" y="10"/>
                    </a:lnTo>
                    <a:lnTo>
                      <a:pt x="45" y="7"/>
                    </a:lnTo>
                    <a:lnTo>
                      <a:pt x="45" y="6"/>
                    </a:lnTo>
                    <a:lnTo>
                      <a:pt x="44" y="4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68" y="1"/>
                    </a:lnTo>
                    <a:lnTo>
                      <a:pt x="93" y="1"/>
                    </a:lnTo>
                    <a:lnTo>
                      <a:pt x="118" y="1"/>
                    </a:lnTo>
                    <a:lnTo>
                      <a:pt x="142" y="2"/>
                    </a:lnTo>
                    <a:lnTo>
                      <a:pt x="143" y="2"/>
                    </a:lnTo>
                    <a:lnTo>
                      <a:pt x="143" y="3"/>
                    </a:lnTo>
                    <a:lnTo>
                      <a:pt x="146" y="5"/>
                    </a:lnTo>
                    <a:lnTo>
                      <a:pt x="148" y="5"/>
                    </a:lnTo>
                    <a:lnTo>
                      <a:pt x="151" y="6"/>
                    </a:lnTo>
                    <a:lnTo>
                      <a:pt x="155" y="12"/>
                    </a:lnTo>
                    <a:lnTo>
                      <a:pt x="158" y="17"/>
                    </a:lnTo>
                    <a:lnTo>
                      <a:pt x="159" y="22"/>
                    </a:lnTo>
                    <a:lnTo>
                      <a:pt x="160" y="26"/>
                    </a:lnTo>
                    <a:lnTo>
                      <a:pt x="161" y="31"/>
                    </a:lnTo>
                    <a:lnTo>
                      <a:pt x="162" y="32"/>
                    </a:lnTo>
                    <a:lnTo>
                      <a:pt x="163" y="36"/>
                    </a:lnTo>
                    <a:lnTo>
                      <a:pt x="163" y="38"/>
                    </a:lnTo>
                    <a:lnTo>
                      <a:pt x="165" y="41"/>
                    </a:lnTo>
                    <a:lnTo>
                      <a:pt x="167" y="44"/>
                    </a:lnTo>
                    <a:lnTo>
                      <a:pt x="171" y="46"/>
                    </a:lnTo>
                    <a:lnTo>
                      <a:pt x="173" y="52"/>
                    </a:lnTo>
                    <a:lnTo>
                      <a:pt x="175" y="56"/>
                    </a:lnTo>
                    <a:lnTo>
                      <a:pt x="177" y="59"/>
                    </a:lnTo>
                    <a:lnTo>
                      <a:pt x="179" y="60"/>
                    </a:lnTo>
                    <a:lnTo>
                      <a:pt x="182" y="61"/>
                    </a:lnTo>
                    <a:lnTo>
                      <a:pt x="185" y="62"/>
                    </a:lnTo>
                    <a:lnTo>
                      <a:pt x="188" y="65"/>
                    </a:lnTo>
                    <a:lnTo>
                      <a:pt x="190" y="69"/>
                    </a:lnTo>
                    <a:lnTo>
                      <a:pt x="191" y="73"/>
                    </a:lnTo>
                    <a:lnTo>
                      <a:pt x="193" y="77"/>
                    </a:lnTo>
                    <a:lnTo>
                      <a:pt x="196" y="80"/>
                    </a:lnTo>
                    <a:lnTo>
                      <a:pt x="200" y="83"/>
                    </a:lnTo>
                    <a:lnTo>
                      <a:pt x="204" y="85"/>
                    </a:lnTo>
                    <a:lnTo>
                      <a:pt x="208" y="87"/>
                    </a:lnTo>
                    <a:lnTo>
                      <a:pt x="211" y="92"/>
                    </a:lnTo>
                    <a:lnTo>
                      <a:pt x="215" y="96"/>
                    </a:lnTo>
                    <a:lnTo>
                      <a:pt x="219" y="100"/>
                    </a:lnTo>
                    <a:lnTo>
                      <a:pt x="223" y="104"/>
                    </a:lnTo>
                    <a:lnTo>
                      <a:pt x="222" y="108"/>
                    </a:lnTo>
                    <a:lnTo>
                      <a:pt x="220" y="109"/>
                    </a:lnTo>
                    <a:lnTo>
                      <a:pt x="216" y="111"/>
                    </a:lnTo>
                    <a:lnTo>
                      <a:pt x="212" y="112"/>
                    </a:lnTo>
                    <a:lnTo>
                      <a:pt x="208" y="117"/>
                    </a:lnTo>
                    <a:lnTo>
                      <a:pt x="206" y="121"/>
                    </a:lnTo>
                    <a:lnTo>
                      <a:pt x="201" y="122"/>
                    </a:lnTo>
                    <a:lnTo>
                      <a:pt x="199" y="123"/>
                    </a:lnTo>
                    <a:lnTo>
                      <a:pt x="195" y="124"/>
                    </a:lnTo>
                    <a:lnTo>
                      <a:pt x="191" y="127"/>
                    </a:lnTo>
                    <a:lnTo>
                      <a:pt x="189" y="129"/>
                    </a:lnTo>
                    <a:lnTo>
                      <a:pt x="186" y="130"/>
                    </a:lnTo>
                    <a:lnTo>
                      <a:pt x="182" y="131"/>
                    </a:lnTo>
                    <a:lnTo>
                      <a:pt x="181" y="134"/>
                    </a:lnTo>
                    <a:lnTo>
                      <a:pt x="180" y="136"/>
                    </a:lnTo>
                    <a:lnTo>
                      <a:pt x="179" y="139"/>
                    </a:lnTo>
                    <a:lnTo>
                      <a:pt x="178" y="141"/>
                    </a:lnTo>
                    <a:lnTo>
                      <a:pt x="178" y="142"/>
                    </a:lnTo>
                    <a:lnTo>
                      <a:pt x="177" y="145"/>
                    </a:lnTo>
                    <a:lnTo>
                      <a:pt x="178" y="149"/>
                    </a:lnTo>
                    <a:lnTo>
                      <a:pt x="179" y="152"/>
                    </a:lnTo>
                    <a:lnTo>
                      <a:pt x="182" y="155"/>
                    </a:lnTo>
                    <a:lnTo>
                      <a:pt x="185" y="157"/>
                    </a:lnTo>
                    <a:lnTo>
                      <a:pt x="187" y="162"/>
                    </a:lnTo>
                    <a:lnTo>
                      <a:pt x="189" y="165"/>
                    </a:lnTo>
                    <a:lnTo>
                      <a:pt x="191" y="169"/>
                    </a:lnTo>
                    <a:lnTo>
                      <a:pt x="196" y="172"/>
                    </a:lnTo>
                    <a:lnTo>
                      <a:pt x="197" y="178"/>
                    </a:lnTo>
                    <a:lnTo>
                      <a:pt x="198" y="184"/>
                    </a:lnTo>
                    <a:lnTo>
                      <a:pt x="200" y="189"/>
                    </a:lnTo>
                    <a:lnTo>
                      <a:pt x="201" y="190"/>
                    </a:lnTo>
                    <a:lnTo>
                      <a:pt x="204" y="192"/>
                    </a:lnTo>
                    <a:lnTo>
                      <a:pt x="206" y="198"/>
                    </a:lnTo>
                    <a:lnTo>
                      <a:pt x="206" y="203"/>
                    </a:lnTo>
                    <a:lnTo>
                      <a:pt x="205" y="215"/>
                    </a:lnTo>
                    <a:lnTo>
                      <a:pt x="205" y="220"/>
                    </a:lnTo>
                    <a:lnTo>
                      <a:pt x="206" y="225"/>
                    </a:lnTo>
                    <a:lnTo>
                      <a:pt x="209" y="230"/>
                    </a:lnTo>
                    <a:lnTo>
                      <a:pt x="214" y="233"/>
                    </a:lnTo>
                    <a:lnTo>
                      <a:pt x="218" y="231"/>
                    </a:lnTo>
                    <a:lnTo>
                      <a:pt x="220" y="229"/>
                    </a:lnTo>
                    <a:lnTo>
                      <a:pt x="222" y="227"/>
                    </a:lnTo>
                    <a:lnTo>
                      <a:pt x="223" y="227"/>
                    </a:lnTo>
                    <a:lnTo>
                      <a:pt x="225" y="227"/>
                    </a:lnTo>
                    <a:lnTo>
                      <a:pt x="228" y="227"/>
                    </a:lnTo>
                    <a:lnTo>
                      <a:pt x="231" y="228"/>
                    </a:lnTo>
                    <a:lnTo>
                      <a:pt x="234" y="228"/>
                    </a:lnTo>
                    <a:lnTo>
                      <a:pt x="238" y="228"/>
                    </a:lnTo>
                    <a:lnTo>
                      <a:pt x="243" y="229"/>
                    </a:lnTo>
                    <a:lnTo>
                      <a:pt x="246" y="233"/>
                    </a:lnTo>
                    <a:lnTo>
                      <a:pt x="251" y="235"/>
                    </a:lnTo>
                    <a:lnTo>
                      <a:pt x="256" y="235"/>
                    </a:lnTo>
                    <a:lnTo>
                      <a:pt x="263" y="236"/>
                    </a:lnTo>
                    <a:lnTo>
                      <a:pt x="265" y="237"/>
                    </a:lnTo>
                    <a:lnTo>
                      <a:pt x="266" y="238"/>
                    </a:lnTo>
                    <a:lnTo>
                      <a:pt x="268" y="240"/>
                    </a:lnTo>
                    <a:lnTo>
                      <a:pt x="270" y="241"/>
                    </a:lnTo>
                    <a:lnTo>
                      <a:pt x="274" y="242"/>
                    </a:lnTo>
                    <a:lnTo>
                      <a:pt x="278" y="242"/>
                    </a:lnTo>
                    <a:lnTo>
                      <a:pt x="283" y="242"/>
                    </a:lnTo>
                    <a:lnTo>
                      <a:pt x="288" y="243"/>
                    </a:lnTo>
                    <a:lnTo>
                      <a:pt x="293" y="242"/>
                    </a:lnTo>
                    <a:lnTo>
                      <a:pt x="297" y="242"/>
                    </a:lnTo>
                    <a:lnTo>
                      <a:pt x="301" y="242"/>
                    </a:lnTo>
                    <a:lnTo>
                      <a:pt x="306" y="240"/>
                    </a:lnTo>
                    <a:lnTo>
                      <a:pt x="307" y="240"/>
                    </a:lnTo>
                    <a:lnTo>
                      <a:pt x="311" y="240"/>
                    </a:lnTo>
                    <a:lnTo>
                      <a:pt x="316" y="240"/>
                    </a:lnTo>
                    <a:lnTo>
                      <a:pt x="321" y="239"/>
                    </a:lnTo>
                    <a:lnTo>
                      <a:pt x="328" y="239"/>
                    </a:lnTo>
                    <a:lnTo>
                      <a:pt x="334" y="239"/>
                    </a:lnTo>
                    <a:lnTo>
                      <a:pt x="340" y="239"/>
                    </a:lnTo>
                    <a:lnTo>
                      <a:pt x="344" y="240"/>
                    </a:lnTo>
                    <a:lnTo>
                      <a:pt x="352" y="243"/>
                    </a:lnTo>
                    <a:lnTo>
                      <a:pt x="360" y="248"/>
                    </a:lnTo>
                    <a:lnTo>
                      <a:pt x="368" y="252"/>
                    </a:lnTo>
                    <a:lnTo>
                      <a:pt x="377" y="256"/>
                    </a:lnTo>
                    <a:lnTo>
                      <a:pt x="378" y="261"/>
                    </a:lnTo>
                    <a:lnTo>
                      <a:pt x="379" y="263"/>
                    </a:lnTo>
                    <a:lnTo>
                      <a:pt x="381" y="265"/>
                    </a:lnTo>
                    <a:lnTo>
                      <a:pt x="384" y="266"/>
                    </a:lnTo>
                    <a:lnTo>
                      <a:pt x="388" y="266"/>
                    </a:lnTo>
                    <a:lnTo>
                      <a:pt x="392" y="267"/>
                    </a:lnTo>
                    <a:lnTo>
                      <a:pt x="393" y="267"/>
                    </a:lnTo>
                    <a:lnTo>
                      <a:pt x="397" y="270"/>
                    </a:lnTo>
                    <a:lnTo>
                      <a:pt x="398" y="272"/>
                    </a:lnTo>
                    <a:lnTo>
                      <a:pt x="398" y="273"/>
                    </a:lnTo>
                    <a:lnTo>
                      <a:pt x="397" y="275"/>
                    </a:lnTo>
                    <a:lnTo>
                      <a:pt x="396" y="275"/>
                    </a:lnTo>
                    <a:lnTo>
                      <a:pt x="394" y="277"/>
                    </a:lnTo>
                    <a:lnTo>
                      <a:pt x="393" y="281"/>
                    </a:lnTo>
                    <a:lnTo>
                      <a:pt x="391" y="285"/>
                    </a:lnTo>
                    <a:lnTo>
                      <a:pt x="390" y="287"/>
                    </a:lnTo>
                    <a:lnTo>
                      <a:pt x="387" y="290"/>
                    </a:lnTo>
                    <a:lnTo>
                      <a:pt x="387" y="294"/>
                    </a:lnTo>
                    <a:lnTo>
                      <a:pt x="386" y="298"/>
                    </a:lnTo>
                    <a:lnTo>
                      <a:pt x="387" y="301"/>
                    </a:lnTo>
                    <a:lnTo>
                      <a:pt x="388" y="304"/>
                    </a:lnTo>
                    <a:lnTo>
                      <a:pt x="390" y="306"/>
                    </a:lnTo>
                    <a:lnTo>
                      <a:pt x="393" y="308"/>
                    </a:lnTo>
                    <a:lnTo>
                      <a:pt x="395" y="309"/>
                    </a:lnTo>
                    <a:lnTo>
                      <a:pt x="396" y="310"/>
                    </a:lnTo>
                    <a:lnTo>
                      <a:pt x="397" y="313"/>
                    </a:lnTo>
                    <a:lnTo>
                      <a:pt x="398" y="315"/>
                    </a:lnTo>
                    <a:lnTo>
                      <a:pt x="399" y="319"/>
                    </a:lnTo>
                    <a:lnTo>
                      <a:pt x="400" y="322"/>
                    </a:lnTo>
                    <a:lnTo>
                      <a:pt x="400" y="323"/>
                    </a:lnTo>
                    <a:lnTo>
                      <a:pt x="402" y="325"/>
                    </a:lnTo>
                    <a:lnTo>
                      <a:pt x="405" y="326"/>
                    </a:lnTo>
                    <a:lnTo>
                      <a:pt x="407" y="329"/>
                    </a:lnTo>
                    <a:lnTo>
                      <a:pt x="408" y="333"/>
                    </a:lnTo>
                    <a:lnTo>
                      <a:pt x="408" y="336"/>
                    </a:lnTo>
                    <a:lnTo>
                      <a:pt x="407" y="340"/>
                    </a:lnTo>
                    <a:lnTo>
                      <a:pt x="402" y="347"/>
                    </a:lnTo>
                    <a:lnTo>
                      <a:pt x="400" y="351"/>
                    </a:lnTo>
                    <a:lnTo>
                      <a:pt x="399" y="354"/>
                    </a:lnTo>
                    <a:lnTo>
                      <a:pt x="399" y="361"/>
                    </a:lnTo>
                    <a:lnTo>
                      <a:pt x="399" y="366"/>
                    </a:lnTo>
                    <a:lnTo>
                      <a:pt x="399" y="376"/>
                    </a:lnTo>
                    <a:lnTo>
                      <a:pt x="400" y="380"/>
                    </a:lnTo>
                    <a:lnTo>
                      <a:pt x="401" y="384"/>
                    </a:lnTo>
                    <a:lnTo>
                      <a:pt x="404" y="387"/>
                    </a:lnTo>
                    <a:lnTo>
                      <a:pt x="408" y="390"/>
                    </a:lnTo>
                    <a:lnTo>
                      <a:pt x="411" y="395"/>
                    </a:lnTo>
                    <a:lnTo>
                      <a:pt x="412" y="399"/>
                    </a:lnTo>
                    <a:lnTo>
                      <a:pt x="415" y="403"/>
                    </a:lnTo>
                    <a:lnTo>
                      <a:pt x="418" y="404"/>
                    </a:lnTo>
                    <a:lnTo>
                      <a:pt x="421" y="405"/>
                    </a:lnTo>
                    <a:lnTo>
                      <a:pt x="425" y="411"/>
                    </a:lnTo>
                    <a:lnTo>
                      <a:pt x="427" y="414"/>
                    </a:lnTo>
                    <a:lnTo>
                      <a:pt x="429" y="418"/>
                    </a:lnTo>
                    <a:lnTo>
                      <a:pt x="430" y="421"/>
                    </a:lnTo>
                    <a:lnTo>
                      <a:pt x="429" y="424"/>
                    </a:lnTo>
                    <a:lnTo>
                      <a:pt x="428" y="427"/>
                    </a:lnTo>
                    <a:lnTo>
                      <a:pt x="424" y="430"/>
                    </a:lnTo>
                    <a:lnTo>
                      <a:pt x="423" y="437"/>
                    </a:lnTo>
                    <a:lnTo>
                      <a:pt x="421" y="441"/>
                    </a:lnTo>
                    <a:lnTo>
                      <a:pt x="417" y="443"/>
                    </a:lnTo>
                    <a:lnTo>
                      <a:pt x="413" y="444"/>
                    </a:lnTo>
                    <a:lnTo>
                      <a:pt x="407" y="444"/>
                    </a:lnTo>
                    <a:lnTo>
                      <a:pt x="399" y="443"/>
                    </a:lnTo>
                    <a:lnTo>
                      <a:pt x="389" y="443"/>
                    </a:lnTo>
                    <a:lnTo>
                      <a:pt x="378" y="443"/>
                    </a:lnTo>
                    <a:lnTo>
                      <a:pt x="374" y="445"/>
                    </a:lnTo>
                    <a:lnTo>
                      <a:pt x="371" y="448"/>
                    </a:lnTo>
                    <a:lnTo>
                      <a:pt x="366" y="457"/>
                    </a:lnTo>
                    <a:lnTo>
                      <a:pt x="366" y="461"/>
                    </a:lnTo>
                    <a:lnTo>
                      <a:pt x="366" y="463"/>
                    </a:lnTo>
                    <a:lnTo>
                      <a:pt x="365" y="464"/>
                    </a:lnTo>
                    <a:lnTo>
                      <a:pt x="360" y="465"/>
                    </a:lnTo>
                    <a:lnTo>
                      <a:pt x="355" y="465"/>
                    </a:lnTo>
                    <a:lnTo>
                      <a:pt x="350" y="465"/>
                    </a:lnTo>
                    <a:lnTo>
                      <a:pt x="345" y="466"/>
                    </a:lnTo>
                    <a:lnTo>
                      <a:pt x="344" y="468"/>
                    </a:lnTo>
                    <a:lnTo>
                      <a:pt x="343" y="471"/>
                    </a:lnTo>
                    <a:lnTo>
                      <a:pt x="339" y="472"/>
                    </a:lnTo>
                    <a:lnTo>
                      <a:pt x="335" y="473"/>
                    </a:lnTo>
                    <a:lnTo>
                      <a:pt x="330" y="474"/>
                    </a:lnTo>
                    <a:lnTo>
                      <a:pt x="326" y="473"/>
                    </a:lnTo>
                  </a:path>
                </a:pathLst>
              </a:custGeom>
              <a:solidFill>
                <a:srgbClr val="E3CA7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 dirty="0">
                  <a:cs typeface="+mn-cs"/>
                </a:endParaRPr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2040744" y="3288586"/>
                <a:ext cx="1085815" cy="1607044"/>
              </a:xfrm>
              <a:custGeom>
                <a:avLst/>
                <a:gdLst>
                  <a:gd name="T0" fmla="*/ 2147483647 w 530"/>
                  <a:gd name="T1" fmla="*/ 2147483647 h 676"/>
                  <a:gd name="T2" fmla="*/ 2147483647 w 530"/>
                  <a:gd name="T3" fmla="*/ 2147483647 h 676"/>
                  <a:gd name="T4" fmla="*/ 2147483647 w 530"/>
                  <a:gd name="T5" fmla="*/ 2147483647 h 676"/>
                  <a:gd name="T6" fmla="*/ 2147483647 w 530"/>
                  <a:gd name="T7" fmla="*/ 0 h 676"/>
                  <a:gd name="T8" fmla="*/ 2147483647 w 530"/>
                  <a:gd name="T9" fmla="*/ 2147483647 h 676"/>
                  <a:gd name="T10" fmla="*/ 2147483647 w 530"/>
                  <a:gd name="T11" fmla="*/ 2147483647 h 676"/>
                  <a:gd name="T12" fmla="*/ 2147483647 w 530"/>
                  <a:gd name="T13" fmla="*/ 2147483647 h 676"/>
                  <a:gd name="T14" fmla="*/ 2147483647 w 530"/>
                  <a:gd name="T15" fmla="*/ 2147483647 h 676"/>
                  <a:gd name="T16" fmla="*/ 2147483647 w 530"/>
                  <a:gd name="T17" fmla="*/ 2147483647 h 676"/>
                  <a:gd name="T18" fmla="*/ 2147483647 w 530"/>
                  <a:gd name="T19" fmla="*/ 2147483647 h 676"/>
                  <a:gd name="T20" fmla="*/ 2147483647 w 530"/>
                  <a:gd name="T21" fmla="*/ 2147483647 h 676"/>
                  <a:gd name="T22" fmla="*/ 2147483647 w 530"/>
                  <a:gd name="T23" fmla="*/ 2147483647 h 676"/>
                  <a:gd name="T24" fmla="*/ 2147483647 w 530"/>
                  <a:gd name="T25" fmla="*/ 2147483647 h 676"/>
                  <a:gd name="T26" fmla="*/ 2147483647 w 530"/>
                  <a:gd name="T27" fmla="*/ 2147483647 h 676"/>
                  <a:gd name="T28" fmla="*/ 2147483647 w 530"/>
                  <a:gd name="T29" fmla="*/ 2147483647 h 676"/>
                  <a:gd name="T30" fmla="*/ 2147483647 w 530"/>
                  <a:gd name="T31" fmla="*/ 2147483647 h 676"/>
                  <a:gd name="T32" fmla="*/ 2147483647 w 530"/>
                  <a:gd name="T33" fmla="*/ 2147483647 h 676"/>
                  <a:gd name="T34" fmla="*/ 2147483647 w 530"/>
                  <a:gd name="T35" fmla="*/ 2147483647 h 676"/>
                  <a:gd name="T36" fmla="*/ 2147483647 w 530"/>
                  <a:gd name="T37" fmla="*/ 2147483647 h 676"/>
                  <a:gd name="T38" fmla="*/ 2147483647 w 530"/>
                  <a:gd name="T39" fmla="*/ 2147483647 h 676"/>
                  <a:gd name="T40" fmla="*/ 2147483647 w 530"/>
                  <a:gd name="T41" fmla="*/ 2147483647 h 676"/>
                  <a:gd name="T42" fmla="*/ 2147483647 w 530"/>
                  <a:gd name="T43" fmla="*/ 2147483647 h 676"/>
                  <a:gd name="T44" fmla="*/ 2147483647 w 530"/>
                  <a:gd name="T45" fmla="*/ 2147483647 h 676"/>
                  <a:gd name="T46" fmla="*/ 2147483647 w 530"/>
                  <a:gd name="T47" fmla="*/ 2147483647 h 676"/>
                  <a:gd name="T48" fmla="*/ 2147483647 w 530"/>
                  <a:gd name="T49" fmla="*/ 2147483647 h 676"/>
                  <a:gd name="T50" fmla="*/ 2147483647 w 530"/>
                  <a:gd name="T51" fmla="*/ 2147483647 h 676"/>
                  <a:gd name="T52" fmla="*/ 2147483647 w 530"/>
                  <a:gd name="T53" fmla="*/ 2147483647 h 676"/>
                  <a:gd name="T54" fmla="*/ 2147483647 w 530"/>
                  <a:gd name="T55" fmla="*/ 2147483647 h 676"/>
                  <a:gd name="T56" fmla="*/ 2147483647 w 530"/>
                  <a:gd name="T57" fmla="*/ 2147483647 h 676"/>
                  <a:gd name="T58" fmla="*/ 2147483647 w 530"/>
                  <a:gd name="T59" fmla="*/ 2147483647 h 676"/>
                  <a:gd name="T60" fmla="*/ 2147483647 w 530"/>
                  <a:gd name="T61" fmla="*/ 2147483647 h 676"/>
                  <a:gd name="T62" fmla="*/ 2147483647 w 530"/>
                  <a:gd name="T63" fmla="*/ 2147483647 h 676"/>
                  <a:gd name="T64" fmla="*/ 2147483647 w 530"/>
                  <a:gd name="T65" fmla="*/ 2147483647 h 676"/>
                  <a:gd name="T66" fmla="*/ 2147483647 w 530"/>
                  <a:gd name="T67" fmla="*/ 2147483647 h 676"/>
                  <a:gd name="T68" fmla="*/ 2147483647 w 530"/>
                  <a:gd name="T69" fmla="*/ 2147483647 h 676"/>
                  <a:gd name="T70" fmla="*/ 2147483647 w 530"/>
                  <a:gd name="T71" fmla="*/ 2147483647 h 676"/>
                  <a:gd name="T72" fmla="*/ 2147483647 w 530"/>
                  <a:gd name="T73" fmla="*/ 2147483647 h 676"/>
                  <a:gd name="T74" fmla="*/ 2147483647 w 530"/>
                  <a:gd name="T75" fmla="*/ 2147483647 h 676"/>
                  <a:gd name="T76" fmla="*/ 2147483647 w 530"/>
                  <a:gd name="T77" fmla="*/ 2147483647 h 676"/>
                  <a:gd name="T78" fmla="*/ 2147483647 w 530"/>
                  <a:gd name="T79" fmla="*/ 2147483647 h 676"/>
                  <a:gd name="T80" fmla="*/ 2147483647 w 530"/>
                  <a:gd name="T81" fmla="*/ 2147483647 h 676"/>
                  <a:gd name="T82" fmla="*/ 2147483647 w 530"/>
                  <a:gd name="T83" fmla="*/ 2147483647 h 676"/>
                  <a:gd name="T84" fmla="*/ 2147483647 w 530"/>
                  <a:gd name="T85" fmla="*/ 2147483647 h 676"/>
                  <a:gd name="T86" fmla="*/ 2147483647 w 530"/>
                  <a:gd name="T87" fmla="*/ 2147483647 h 676"/>
                  <a:gd name="T88" fmla="*/ 2147483647 w 530"/>
                  <a:gd name="T89" fmla="*/ 2147483647 h 676"/>
                  <a:gd name="T90" fmla="*/ 2147483647 w 530"/>
                  <a:gd name="T91" fmla="*/ 2147483647 h 676"/>
                  <a:gd name="T92" fmla="*/ 2147483647 w 530"/>
                  <a:gd name="T93" fmla="*/ 2147483647 h 676"/>
                  <a:gd name="T94" fmla="*/ 2147483647 w 530"/>
                  <a:gd name="T95" fmla="*/ 2147483647 h 676"/>
                  <a:gd name="T96" fmla="*/ 2147483647 w 530"/>
                  <a:gd name="T97" fmla="*/ 2147483647 h 676"/>
                  <a:gd name="T98" fmla="*/ 2147483647 w 530"/>
                  <a:gd name="T99" fmla="*/ 2147483647 h 676"/>
                  <a:gd name="T100" fmla="*/ 2147483647 w 530"/>
                  <a:gd name="T101" fmla="*/ 2147483647 h 676"/>
                  <a:gd name="T102" fmla="*/ 2147483647 w 530"/>
                  <a:gd name="T103" fmla="*/ 2147483647 h 676"/>
                  <a:gd name="T104" fmla="*/ 2147483647 w 530"/>
                  <a:gd name="T105" fmla="*/ 2147483647 h 676"/>
                  <a:gd name="T106" fmla="*/ 2147483647 w 530"/>
                  <a:gd name="T107" fmla="*/ 2147483647 h 676"/>
                  <a:gd name="T108" fmla="*/ 2147483647 w 530"/>
                  <a:gd name="T109" fmla="*/ 2147483647 h 676"/>
                  <a:gd name="T110" fmla="*/ 2147483647 w 530"/>
                  <a:gd name="T111" fmla="*/ 2147483647 h 676"/>
                  <a:gd name="T112" fmla="*/ 2147483647 w 530"/>
                  <a:gd name="T113" fmla="*/ 2147483647 h 676"/>
                  <a:gd name="T114" fmla="*/ 2147483647 w 530"/>
                  <a:gd name="T115" fmla="*/ 2147483647 h 676"/>
                  <a:gd name="T116" fmla="*/ 2147483647 w 530"/>
                  <a:gd name="T117" fmla="*/ 2147483647 h 676"/>
                  <a:gd name="T118" fmla="*/ 2147483647 w 530"/>
                  <a:gd name="T119" fmla="*/ 2147483647 h 676"/>
                  <a:gd name="T120" fmla="*/ 2147483647 w 530"/>
                  <a:gd name="T121" fmla="*/ 2147483647 h 67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30"/>
                  <a:gd name="T184" fmla="*/ 0 h 676"/>
                  <a:gd name="T185" fmla="*/ 530 w 530"/>
                  <a:gd name="T186" fmla="*/ 676 h 67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30" h="676">
                    <a:moveTo>
                      <a:pt x="143" y="24"/>
                    </a:moveTo>
                    <a:lnTo>
                      <a:pt x="142" y="21"/>
                    </a:lnTo>
                    <a:lnTo>
                      <a:pt x="141" y="18"/>
                    </a:lnTo>
                    <a:lnTo>
                      <a:pt x="142" y="16"/>
                    </a:lnTo>
                    <a:lnTo>
                      <a:pt x="143" y="14"/>
                    </a:lnTo>
                    <a:lnTo>
                      <a:pt x="146" y="11"/>
                    </a:lnTo>
                    <a:lnTo>
                      <a:pt x="149" y="9"/>
                    </a:lnTo>
                    <a:lnTo>
                      <a:pt x="158" y="6"/>
                    </a:lnTo>
                    <a:lnTo>
                      <a:pt x="168" y="3"/>
                    </a:lnTo>
                    <a:lnTo>
                      <a:pt x="176" y="2"/>
                    </a:lnTo>
                    <a:lnTo>
                      <a:pt x="185" y="5"/>
                    </a:lnTo>
                    <a:lnTo>
                      <a:pt x="189" y="7"/>
                    </a:lnTo>
                    <a:lnTo>
                      <a:pt x="193" y="9"/>
                    </a:lnTo>
                    <a:lnTo>
                      <a:pt x="197" y="14"/>
                    </a:lnTo>
                    <a:lnTo>
                      <a:pt x="201" y="20"/>
                    </a:lnTo>
                    <a:lnTo>
                      <a:pt x="204" y="22"/>
                    </a:lnTo>
                    <a:lnTo>
                      <a:pt x="208" y="25"/>
                    </a:lnTo>
                    <a:lnTo>
                      <a:pt x="212" y="26"/>
                    </a:lnTo>
                    <a:lnTo>
                      <a:pt x="213" y="27"/>
                    </a:lnTo>
                    <a:lnTo>
                      <a:pt x="225" y="25"/>
                    </a:lnTo>
                    <a:lnTo>
                      <a:pt x="235" y="24"/>
                    </a:lnTo>
                    <a:lnTo>
                      <a:pt x="245" y="22"/>
                    </a:lnTo>
                    <a:lnTo>
                      <a:pt x="257" y="21"/>
                    </a:lnTo>
                    <a:lnTo>
                      <a:pt x="260" y="19"/>
                    </a:lnTo>
                    <a:lnTo>
                      <a:pt x="263" y="18"/>
                    </a:lnTo>
                    <a:lnTo>
                      <a:pt x="264" y="12"/>
                    </a:lnTo>
                    <a:lnTo>
                      <a:pt x="265" y="8"/>
                    </a:lnTo>
                    <a:lnTo>
                      <a:pt x="267" y="5"/>
                    </a:lnTo>
                    <a:lnTo>
                      <a:pt x="269" y="2"/>
                    </a:lnTo>
                    <a:lnTo>
                      <a:pt x="270" y="1"/>
                    </a:lnTo>
                    <a:lnTo>
                      <a:pt x="273" y="0"/>
                    </a:lnTo>
                    <a:lnTo>
                      <a:pt x="279" y="0"/>
                    </a:lnTo>
                    <a:lnTo>
                      <a:pt x="285" y="0"/>
                    </a:lnTo>
                    <a:lnTo>
                      <a:pt x="287" y="0"/>
                    </a:lnTo>
                    <a:lnTo>
                      <a:pt x="288" y="0"/>
                    </a:lnTo>
                    <a:lnTo>
                      <a:pt x="293" y="1"/>
                    </a:lnTo>
                    <a:lnTo>
                      <a:pt x="298" y="2"/>
                    </a:lnTo>
                    <a:lnTo>
                      <a:pt x="303" y="2"/>
                    </a:lnTo>
                    <a:lnTo>
                      <a:pt x="308" y="3"/>
                    </a:lnTo>
                    <a:lnTo>
                      <a:pt x="320" y="5"/>
                    </a:lnTo>
                    <a:lnTo>
                      <a:pt x="331" y="5"/>
                    </a:lnTo>
                    <a:lnTo>
                      <a:pt x="340" y="7"/>
                    </a:lnTo>
                    <a:lnTo>
                      <a:pt x="348" y="9"/>
                    </a:lnTo>
                    <a:lnTo>
                      <a:pt x="357" y="11"/>
                    </a:lnTo>
                    <a:lnTo>
                      <a:pt x="365" y="13"/>
                    </a:lnTo>
                    <a:lnTo>
                      <a:pt x="369" y="18"/>
                    </a:lnTo>
                    <a:lnTo>
                      <a:pt x="370" y="22"/>
                    </a:lnTo>
                    <a:lnTo>
                      <a:pt x="369" y="25"/>
                    </a:lnTo>
                    <a:lnTo>
                      <a:pt x="366" y="27"/>
                    </a:lnTo>
                    <a:lnTo>
                      <a:pt x="364" y="29"/>
                    </a:lnTo>
                    <a:lnTo>
                      <a:pt x="360" y="39"/>
                    </a:lnTo>
                    <a:lnTo>
                      <a:pt x="356" y="50"/>
                    </a:lnTo>
                    <a:lnTo>
                      <a:pt x="359" y="52"/>
                    </a:lnTo>
                    <a:lnTo>
                      <a:pt x="362" y="53"/>
                    </a:lnTo>
                    <a:lnTo>
                      <a:pt x="363" y="53"/>
                    </a:lnTo>
                    <a:lnTo>
                      <a:pt x="362" y="54"/>
                    </a:lnTo>
                    <a:lnTo>
                      <a:pt x="363" y="57"/>
                    </a:lnTo>
                    <a:lnTo>
                      <a:pt x="364" y="59"/>
                    </a:lnTo>
                    <a:lnTo>
                      <a:pt x="370" y="66"/>
                    </a:lnTo>
                    <a:lnTo>
                      <a:pt x="371" y="69"/>
                    </a:lnTo>
                    <a:lnTo>
                      <a:pt x="372" y="70"/>
                    </a:lnTo>
                    <a:lnTo>
                      <a:pt x="373" y="76"/>
                    </a:lnTo>
                    <a:lnTo>
                      <a:pt x="373" y="84"/>
                    </a:lnTo>
                    <a:lnTo>
                      <a:pt x="372" y="98"/>
                    </a:lnTo>
                    <a:lnTo>
                      <a:pt x="372" y="104"/>
                    </a:lnTo>
                    <a:lnTo>
                      <a:pt x="373" y="112"/>
                    </a:lnTo>
                    <a:lnTo>
                      <a:pt x="375" y="117"/>
                    </a:lnTo>
                    <a:lnTo>
                      <a:pt x="378" y="123"/>
                    </a:lnTo>
                    <a:lnTo>
                      <a:pt x="382" y="125"/>
                    </a:lnTo>
                    <a:lnTo>
                      <a:pt x="385" y="127"/>
                    </a:lnTo>
                    <a:lnTo>
                      <a:pt x="396" y="130"/>
                    </a:lnTo>
                    <a:lnTo>
                      <a:pt x="406" y="133"/>
                    </a:lnTo>
                    <a:lnTo>
                      <a:pt x="410" y="134"/>
                    </a:lnTo>
                    <a:lnTo>
                      <a:pt x="415" y="134"/>
                    </a:lnTo>
                    <a:lnTo>
                      <a:pt x="423" y="136"/>
                    </a:lnTo>
                    <a:lnTo>
                      <a:pt x="432" y="139"/>
                    </a:lnTo>
                    <a:lnTo>
                      <a:pt x="436" y="136"/>
                    </a:lnTo>
                    <a:lnTo>
                      <a:pt x="441" y="134"/>
                    </a:lnTo>
                    <a:lnTo>
                      <a:pt x="447" y="134"/>
                    </a:lnTo>
                    <a:lnTo>
                      <a:pt x="452" y="134"/>
                    </a:lnTo>
                    <a:lnTo>
                      <a:pt x="457" y="136"/>
                    </a:lnTo>
                    <a:lnTo>
                      <a:pt x="461" y="138"/>
                    </a:lnTo>
                    <a:lnTo>
                      <a:pt x="464" y="141"/>
                    </a:lnTo>
                    <a:lnTo>
                      <a:pt x="465" y="146"/>
                    </a:lnTo>
                    <a:lnTo>
                      <a:pt x="465" y="157"/>
                    </a:lnTo>
                    <a:lnTo>
                      <a:pt x="463" y="169"/>
                    </a:lnTo>
                    <a:lnTo>
                      <a:pt x="462" y="174"/>
                    </a:lnTo>
                    <a:lnTo>
                      <a:pt x="460" y="179"/>
                    </a:lnTo>
                    <a:lnTo>
                      <a:pt x="456" y="182"/>
                    </a:lnTo>
                    <a:lnTo>
                      <a:pt x="452" y="186"/>
                    </a:lnTo>
                    <a:lnTo>
                      <a:pt x="451" y="192"/>
                    </a:lnTo>
                    <a:lnTo>
                      <a:pt x="452" y="198"/>
                    </a:lnTo>
                    <a:lnTo>
                      <a:pt x="455" y="203"/>
                    </a:lnTo>
                    <a:lnTo>
                      <a:pt x="460" y="206"/>
                    </a:lnTo>
                    <a:lnTo>
                      <a:pt x="465" y="211"/>
                    </a:lnTo>
                    <a:lnTo>
                      <a:pt x="471" y="213"/>
                    </a:lnTo>
                    <a:lnTo>
                      <a:pt x="483" y="217"/>
                    </a:lnTo>
                    <a:lnTo>
                      <a:pt x="486" y="220"/>
                    </a:lnTo>
                    <a:lnTo>
                      <a:pt x="489" y="224"/>
                    </a:lnTo>
                    <a:lnTo>
                      <a:pt x="492" y="227"/>
                    </a:lnTo>
                    <a:lnTo>
                      <a:pt x="496" y="230"/>
                    </a:lnTo>
                    <a:lnTo>
                      <a:pt x="499" y="234"/>
                    </a:lnTo>
                    <a:lnTo>
                      <a:pt x="504" y="239"/>
                    </a:lnTo>
                    <a:lnTo>
                      <a:pt x="508" y="242"/>
                    </a:lnTo>
                    <a:lnTo>
                      <a:pt x="510" y="243"/>
                    </a:lnTo>
                    <a:lnTo>
                      <a:pt x="511" y="245"/>
                    </a:lnTo>
                    <a:lnTo>
                      <a:pt x="512" y="249"/>
                    </a:lnTo>
                    <a:lnTo>
                      <a:pt x="512" y="251"/>
                    </a:lnTo>
                    <a:lnTo>
                      <a:pt x="514" y="253"/>
                    </a:lnTo>
                    <a:lnTo>
                      <a:pt x="517" y="255"/>
                    </a:lnTo>
                    <a:lnTo>
                      <a:pt x="521" y="258"/>
                    </a:lnTo>
                    <a:lnTo>
                      <a:pt x="524" y="259"/>
                    </a:lnTo>
                    <a:lnTo>
                      <a:pt x="526" y="261"/>
                    </a:lnTo>
                    <a:lnTo>
                      <a:pt x="528" y="267"/>
                    </a:lnTo>
                    <a:lnTo>
                      <a:pt x="529" y="272"/>
                    </a:lnTo>
                    <a:lnTo>
                      <a:pt x="529" y="275"/>
                    </a:lnTo>
                    <a:lnTo>
                      <a:pt x="527" y="277"/>
                    </a:lnTo>
                    <a:lnTo>
                      <a:pt x="525" y="280"/>
                    </a:lnTo>
                    <a:lnTo>
                      <a:pt x="522" y="282"/>
                    </a:lnTo>
                    <a:lnTo>
                      <a:pt x="518" y="287"/>
                    </a:lnTo>
                    <a:lnTo>
                      <a:pt x="516" y="289"/>
                    </a:lnTo>
                    <a:lnTo>
                      <a:pt x="510" y="292"/>
                    </a:lnTo>
                    <a:lnTo>
                      <a:pt x="503" y="293"/>
                    </a:lnTo>
                    <a:lnTo>
                      <a:pt x="498" y="293"/>
                    </a:lnTo>
                    <a:lnTo>
                      <a:pt x="492" y="293"/>
                    </a:lnTo>
                    <a:lnTo>
                      <a:pt x="490" y="307"/>
                    </a:lnTo>
                    <a:lnTo>
                      <a:pt x="489" y="322"/>
                    </a:lnTo>
                    <a:lnTo>
                      <a:pt x="492" y="336"/>
                    </a:lnTo>
                    <a:lnTo>
                      <a:pt x="495" y="351"/>
                    </a:lnTo>
                    <a:lnTo>
                      <a:pt x="494" y="361"/>
                    </a:lnTo>
                    <a:lnTo>
                      <a:pt x="494" y="366"/>
                    </a:lnTo>
                    <a:lnTo>
                      <a:pt x="492" y="371"/>
                    </a:lnTo>
                    <a:lnTo>
                      <a:pt x="491" y="372"/>
                    </a:lnTo>
                    <a:lnTo>
                      <a:pt x="487" y="373"/>
                    </a:lnTo>
                    <a:lnTo>
                      <a:pt x="483" y="374"/>
                    </a:lnTo>
                    <a:lnTo>
                      <a:pt x="482" y="376"/>
                    </a:lnTo>
                    <a:lnTo>
                      <a:pt x="481" y="376"/>
                    </a:lnTo>
                    <a:lnTo>
                      <a:pt x="477" y="377"/>
                    </a:lnTo>
                    <a:lnTo>
                      <a:pt x="473" y="377"/>
                    </a:lnTo>
                    <a:lnTo>
                      <a:pt x="468" y="378"/>
                    </a:lnTo>
                    <a:lnTo>
                      <a:pt x="466" y="378"/>
                    </a:lnTo>
                    <a:lnTo>
                      <a:pt x="465" y="378"/>
                    </a:lnTo>
                    <a:lnTo>
                      <a:pt x="464" y="378"/>
                    </a:lnTo>
                    <a:lnTo>
                      <a:pt x="463" y="378"/>
                    </a:lnTo>
                    <a:lnTo>
                      <a:pt x="461" y="379"/>
                    </a:lnTo>
                    <a:lnTo>
                      <a:pt x="458" y="380"/>
                    </a:lnTo>
                    <a:lnTo>
                      <a:pt x="452" y="384"/>
                    </a:lnTo>
                    <a:lnTo>
                      <a:pt x="447" y="387"/>
                    </a:lnTo>
                    <a:lnTo>
                      <a:pt x="441" y="390"/>
                    </a:lnTo>
                    <a:lnTo>
                      <a:pt x="434" y="392"/>
                    </a:lnTo>
                    <a:lnTo>
                      <a:pt x="434" y="398"/>
                    </a:lnTo>
                    <a:lnTo>
                      <a:pt x="435" y="403"/>
                    </a:lnTo>
                    <a:lnTo>
                      <a:pt x="438" y="413"/>
                    </a:lnTo>
                    <a:lnTo>
                      <a:pt x="435" y="423"/>
                    </a:lnTo>
                    <a:lnTo>
                      <a:pt x="432" y="432"/>
                    </a:lnTo>
                    <a:lnTo>
                      <a:pt x="426" y="440"/>
                    </a:lnTo>
                    <a:lnTo>
                      <a:pt x="419" y="445"/>
                    </a:lnTo>
                    <a:lnTo>
                      <a:pt x="415" y="450"/>
                    </a:lnTo>
                    <a:lnTo>
                      <a:pt x="411" y="456"/>
                    </a:lnTo>
                    <a:lnTo>
                      <a:pt x="410" y="458"/>
                    </a:lnTo>
                    <a:lnTo>
                      <a:pt x="409" y="460"/>
                    </a:lnTo>
                    <a:lnTo>
                      <a:pt x="408" y="461"/>
                    </a:lnTo>
                    <a:lnTo>
                      <a:pt x="407" y="462"/>
                    </a:lnTo>
                    <a:lnTo>
                      <a:pt x="404" y="466"/>
                    </a:lnTo>
                    <a:lnTo>
                      <a:pt x="402" y="468"/>
                    </a:lnTo>
                    <a:lnTo>
                      <a:pt x="397" y="470"/>
                    </a:lnTo>
                    <a:lnTo>
                      <a:pt x="393" y="472"/>
                    </a:lnTo>
                    <a:lnTo>
                      <a:pt x="390" y="468"/>
                    </a:lnTo>
                    <a:lnTo>
                      <a:pt x="387" y="466"/>
                    </a:lnTo>
                    <a:lnTo>
                      <a:pt x="384" y="463"/>
                    </a:lnTo>
                    <a:lnTo>
                      <a:pt x="380" y="460"/>
                    </a:lnTo>
                    <a:lnTo>
                      <a:pt x="377" y="457"/>
                    </a:lnTo>
                    <a:lnTo>
                      <a:pt x="372" y="454"/>
                    </a:lnTo>
                    <a:lnTo>
                      <a:pt x="370" y="450"/>
                    </a:lnTo>
                    <a:lnTo>
                      <a:pt x="368" y="449"/>
                    </a:lnTo>
                    <a:lnTo>
                      <a:pt x="364" y="438"/>
                    </a:lnTo>
                    <a:lnTo>
                      <a:pt x="358" y="429"/>
                    </a:lnTo>
                    <a:lnTo>
                      <a:pt x="350" y="420"/>
                    </a:lnTo>
                    <a:lnTo>
                      <a:pt x="341" y="413"/>
                    </a:lnTo>
                    <a:lnTo>
                      <a:pt x="338" y="416"/>
                    </a:lnTo>
                    <a:lnTo>
                      <a:pt x="336" y="418"/>
                    </a:lnTo>
                    <a:lnTo>
                      <a:pt x="332" y="422"/>
                    </a:lnTo>
                    <a:lnTo>
                      <a:pt x="329" y="428"/>
                    </a:lnTo>
                    <a:lnTo>
                      <a:pt x="325" y="433"/>
                    </a:lnTo>
                    <a:lnTo>
                      <a:pt x="326" y="441"/>
                    </a:lnTo>
                    <a:lnTo>
                      <a:pt x="326" y="444"/>
                    </a:lnTo>
                    <a:lnTo>
                      <a:pt x="327" y="447"/>
                    </a:lnTo>
                    <a:lnTo>
                      <a:pt x="330" y="448"/>
                    </a:lnTo>
                    <a:lnTo>
                      <a:pt x="333" y="449"/>
                    </a:lnTo>
                    <a:lnTo>
                      <a:pt x="339" y="451"/>
                    </a:lnTo>
                    <a:lnTo>
                      <a:pt x="346" y="453"/>
                    </a:lnTo>
                    <a:lnTo>
                      <a:pt x="351" y="455"/>
                    </a:lnTo>
                    <a:lnTo>
                      <a:pt x="356" y="458"/>
                    </a:lnTo>
                    <a:lnTo>
                      <a:pt x="361" y="462"/>
                    </a:lnTo>
                    <a:lnTo>
                      <a:pt x="366" y="466"/>
                    </a:lnTo>
                    <a:lnTo>
                      <a:pt x="371" y="468"/>
                    </a:lnTo>
                    <a:lnTo>
                      <a:pt x="378" y="471"/>
                    </a:lnTo>
                    <a:lnTo>
                      <a:pt x="384" y="476"/>
                    </a:lnTo>
                    <a:lnTo>
                      <a:pt x="385" y="479"/>
                    </a:lnTo>
                    <a:lnTo>
                      <a:pt x="387" y="481"/>
                    </a:lnTo>
                    <a:lnTo>
                      <a:pt x="387" y="483"/>
                    </a:lnTo>
                    <a:lnTo>
                      <a:pt x="386" y="486"/>
                    </a:lnTo>
                    <a:lnTo>
                      <a:pt x="384" y="487"/>
                    </a:lnTo>
                    <a:lnTo>
                      <a:pt x="380" y="489"/>
                    </a:lnTo>
                    <a:lnTo>
                      <a:pt x="378" y="494"/>
                    </a:lnTo>
                    <a:lnTo>
                      <a:pt x="377" y="496"/>
                    </a:lnTo>
                    <a:lnTo>
                      <a:pt x="374" y="500"/>
                    </a:lnTo>
                    <a:lnTo>
                      <a:pt x="371" y="505"/>
                    </a:lnTo>
                    <a:lnTo>
                      <a:pt x="366" y="510"/>
                    </a:lnTo>
                    <a:lnTo>
                      <a:pt x="365" y="517"/>
                    </a:lnTo>
                    <a:lnTo>
                      <a:pt x="365" y="519"/>
                    </a:lnTo>
                    <a:lnTo>
                      <a:pt x="363" y="521"/>
                    </a:lnTo>
                    <a:lnTo>
                      <a:pt x="359" y="523"/>
                    </a:lnTo>
                    <a:lnTo>
                      <a:pt x="356" y="525"/>
                    </a:lnTo>
                    <a:lnTo>
                      <a:pt x="352" y="527"/>
                    </a:lnTo>
                    <a:lnTo>
                      <a:pt x="351" y="528"/>
                    </a:lnTo>
                    <a:lnTo>
                      <a:pt x="348" y="535"/>
                    </a:lnTo>
                    <a:lnTo>
                      <a:pt x="344" y="538"/>
                    </a:lnTo>
                    <a:lnTo>
                      <a:pt x="338" y="540"/>
                    </a:lnTo>
                    <a:lnTo>
                      <a:pt x="331" y="543"/>
                    </a:lnTo>
                    <a:lnTo>
                      <a:pt x="327" y="547"/>
                    </a:lnTo>
                    <a:lnTo>
                      <a:pt x="324" y="549"/>
                    </a:lnTo>
                    <a:lnTo>
                      <a:pt x="321" y="549"/>
                    </a:lnTo>
                    <a:lnTo>
                      <a:pt x="320" y="549"/>
                    </a:lnTo>
                    <a:lnTo>
                      <a:pt x="319" y="546"/>
                    </a:lnTo>
                    <a:lnTo>
                      <a:pt x="317" y="544"/>
                    </a:lnTo>
                    <a:lnTo>
                      <a:pt x="314" y="541"/>
                    </a:lnTo>
                    <a:lnTo>
                      <a:pt x="311" y="540"/>
                    </a:lnTo>
                    <a:lnTo>
                      <a:pt x="307" y="539"/>
                    </a:lnTo>
                    <a:lnTo>
                      <a:pt x="304" y="538"/>
                    </a:lnTo>
                    <a:lnTo>
                      <a:pt x="302" y="538"/>
                    </a:lnTo>
                    <a:lnTo>
                      <a:pt x="297" y="535"/>
                    </a:lnTo>
                    <a:lnTo>
                      <a:pt x="294" y="534"/>
                    </a:lnTo>
                    <a:lnTo>
                      <a:pt x="290" y="536"/>
                    </a:lnTo>
                    <a:lnTo>
                      <a:pt x="287" y="541"/>
                    </a:lnTo>
                    <a:lnTo>
                      <a:pt x="285" y="550"/>
                    </a:lnTo>
                    <a:lnTo>
                      <a:pt x="283" y="556"/>
                    </a:lnTo>
                    <a:lnTo>
                      <a:pt x="279" y="559"/>
                    </a:lnTo>
                    <a:lnTo>
                      <a:pt x="276" y="561"/>
                    </a:lnTo>
                    <a:lnTo>
                      <a:pt x="271" y="563"/>
                    </a:lnTo>
                    <a:lnTo>
                      <a:pt x="269" y="565"/>
                    </a:lnTo>
                    <a:lnTo>
                      <a:pt x="268" y="569"/>
                    </a:lnTo>
                    <a:lnTo>
                      <a:pt x="266" y="572"/>
                    </a:lnTo>
                    <a:lnTo>
                      <a:pt x="265" y="574"/>
                    </a:lnTo>
                    <a:lnTo>
                      <a:pt x="267" y="577"/>
                    </a:lnTo>
                    <a:lnTo>
                      <a:pt x="269" y="582"/>
                    </a:lnTo>
                    <a:lnTo>
                      <a:pt x="272" y="584"/>
                    </a:lnTo>
                    <a:lnTo>
                      <a:pt x="273" y="585"/>
                    </a:lnTo>
                    <a:lnTo>
                      <a:pt x="264" y="589"/>
                    </a:lnTo>
                    <a:lnTo>
                      <a:pt x="255" y="594"/>
                    </a:lnTo>
                    <a:lnTo>
                      <a:pt x="253" y="591"/>
                    </a:lnTo>
                    <a:lnTo>
                      <a:pt x="250" y="588"/>
                    </a:lnTo>
                    <a:lnTo>
                      <a:pt x="248" y="586"/>
                    </a:lnTo>
                    <a:lnTo>
                      <a:pt x="246" y="583"/>
                    </a:lnTo>
                    <a:lnTo>
                      <a:pt x="244" y="573"/>
                    </a:lnTo>
                    <a:lnTo>
                      <a:pt x="244" y="568"/>
                    </a:lnTo>
                    <a:lnTo>
                      <a:pt x="242" y="563"/>
                    </a:lnTo>
                    <a:lnTo>
                      <a:pt x="243" y="561"/>
                    </a:lnTo>
                    <a:lnTo>
                      <a:pt x="244" y="559"/>
                    </a:lnTo>
                    <a:lnTo>
                      <a:pt x="244" y="557"/>
                    </a:lnTo>
                    <a:lnTo>
                      <a:pt x="244" y="555"/>
                    </a:lnTo>
                    <a:lnTo>
                      <a:pt x="244" y="552"/>
                    </a:lnTo>
                    <a:lnTo>
                      <a:pt x="244" y="550"/>
                    </a:lnTo>
                    <a:lnTo>
                      <a:pt x="244" y="548"/>
                    </a:lnTo>
                    <a:lnTo>
                      <a:pt x="242" y="548"/>
                    </a:lnTo>
                    <a:lnTo>
                      <a:pt x="239" y="551"/>
                    </a:lnTo>
                    <a:lnTo>
                      <a:pt x="237" y="555"/>
                    </a:lnTo>
                    <a:lnTo>
                      <a:pt x="235" y="558"/>
                    </a:lnTo>
                    <a:lnTo>
                      <a:pt x="234" y="559"/>
                    </a:lnTo>
                    <a:lnTo>
                      <a:pt x="231" y="574"/>
                    </a:lnTo>
                    <a:lnTo>
                      <a:pt x="228" y="587"/>
                    </a:lnTo>
                    <a:lnTo>
                      <a:pt x="225" y="601"/>
                    </a:lnTo>
                    <a:lnTo>
                      <a:pt x="224" y="615"/>
                    </a:lnTo>
                    <a:lnTo>
                      <a:pt x="228" y="616"/>
                    </a:lnTo>
                    <a:lnTo>
                      <a:pt x="231" y="619"/>
                    </a:lnTo>
                    <a:lnTo>
                      <a:pt x="232" y="620"/>
                    </a:lnTo>
                    <a:lnTo>
                      <a:pt x="233" y="621"/>
                    </a:lnTo>
                    <a:lnTo>
                      <a:pt x="232" y="625"/>
                    </a:lnTo>
                    <a:lnTo>
                      <a:pt x="230" y="632"/>
                    </a:lnTo>
                    <a:lnTo>
                      <a:pt x="234" y="634"/>
                    </a:lnTo>
                    <a:lnTo>
                      <a:pt x="238" y="636"/>
                    </a:lnTo>
                    <a:lnTo>
                      <a:pt x="239" y="637"/>
                    </a:lnTo>
                    <a:lnTo>
                      <a:pt x="241" y="638"/>
                    </a:lnTo>
                    <a:lnTo>
                      <a:pt x="243" y="639"/>
                    </a:lnTo>
                    <a:lnTo>
                      <a:pt x="244" y="641"/>
                    </a:lnTo>
                    <a:lnTo>
                      <a:pt x="246" y="645"/>
                    </a:lnTo>
                    <a:lnTo>
                      <a:pt x="247" y="647"/>
                    </a:lnTo>
                    <a:lnTo>
                      <a:pt x="247" y="649"/>
                    </a:lnTo>
                    <a:lnTo>
                      <a:pt x="247" y="650"/>
                    </a:lnTo>
                    <a:lnTo>
                      <a:pt x="246" y="651"/>
                    </a:lnTo>
                    <a:lnTo>
                      <a:pt x="244" y="653"/>
                    </a:lnTo>
                    <a:lnTo>
                      <a:pt x="243" y="654"/>
                    </a:lnTo>
                    <a:lnTo>
                      <a:pt x="242" y="655"/>
                    </a:lnTo>
                    <a:lnTo>
                      <a:pt x="240" y="659"/>
                    </a:lnTo>
                    <a:lnTo>
                      <a:pt x="239" y="661"/>
                    </a:lnTo>
                    <a:lnTo>
                      <a:pt x="238" y="666"/>
                    </a:lnTo>
                    <a:lnTo>
                      <a:pt x="237" y="671"/>
                    </a:lnTo>
                    <a:lnTo>
                      <a:pt x="235" y="673"/>
                    </a:lnTo>
                    <a:lnTo>
                      <a:pt x="232" y="675"/>
                    </a:lnTo>
                    <a:lnTo>
                      <a:pt x="228" y="672"/>
                    </a:lnTo>
                    <a:lnTo>
                      <a:pt x="225" y="668"/>
                    </a:lnTo>
                    <a:lnTo>
                      <a:pt x="220" y="665"/>
                    </a:lnTo>
                    <a:lnTo>
                      <a:pt x="216" y="662"/>
                    </a:lnTo>
                    <a:lnTo>
                      <a:pt x="213" y="656"/>
                    </a:lnTo>
                    <a:lnTo>
                      <a:pt x="210" y="651"/>
                    </a:lnTo>
                    <a:lnTo>
                      <a:pt x="206" y="647"/>
                    </a:lnTo>
                    <a:lnTo>
                      <a:pt x="201" y="645"/>
                    </a:lnTo>
                    <a:lnTo>
                      <a:pt x="197" y="642"/>
                    </a:lnTo>
                    <a:lnTo>
                      <a:pt x="194" y="640"/>
                    </a:lnTo>
                    <a:lnTo>
                      <a:pt x="192" y="639"/>
                    </a:lnTo>
                    <a:lnTo>
                      <a:pt x="190" y="639"/>
                    </a:lnTo>
                    <a:lnTo>
                      <a:pt x="189" y="637"/>
                    </a:lnTo>
                    <a:lnTo>
                      <a:pt x="189" y="635"/>
                    </a:lnTo>
                    <a:lnTo>
                      <a:pt x="189" y="633"/>
                    </a:lnTo>
                    <a:lnTo>
                      <a:pt x="190" y="627"/>
                    </a:lnTo>
                    <a:lnTo>
                      <a:pt x="190" y="623"/>
                    </a:lnTo>
                    <a:lnTo>
                      <a:pt x="188" y="620"/>
                    </a:lnTo>
                    <a:lnTo>
                      <a:pt x="185" y="619"/>
                    </a:lnTo>
                    <a:lnTo>
                      <a:pt x="181" y="617"/>
                    </a:lnTo>
                    <a:lnTo>
                      <a:pt x="176" y="616"/>
                    </a:lnTo>
                    <a:lnTo>
                      <a:pt x="164" y="615"/>
                    </a:lnTo>
                    <a:lnTo>
                      <a:pt x="158" y="614"/>
                    </a:lnTo>
                    <a:lnTo>
                      <a:pt x="153" y="613"/>
                    </a:lnTo>
                    <a:lnTo>
                      <a:pt x="148" y="613"/>
                    </a:lnTo>
                    <a:lnTo>
                      <a:pt x="144" y="613"/>
                    </a:lnTo>
                    <a:lnTo>
                      <a:pt x="141" y="614"/>
                    </a:lnTo>
                    <a:lnTo>
                      <a:pt x="121" y="625"/>
                    </a:lnTo>
                    <a:lnTo>
                      <a:pt x="101" y="635"/>
                    </a:lnTo>
                    <a:lnTo>
                      <a:pt x="81" y="643"/>
                    </a:lnTo>
                    <a:lnTo>
                      <a:pt x="70" y="646"/>
                    </a:lnTo>
                    <a:lnTo>
                      <a:pt x="59" y="648"/>
                    </a:lnTo>
                    <a:lnTo>
                      <a:pt x="49" y="648"/>
                    </a:lnTo>
                    <a:lnTo>
                      <a:pt x="39" y="646"/>
                    </a:lnTo>
                    <a:lnTo>
                      <a:pt x="35" y="645"/>
                    </a:lnTo>
                    <a:lnTo>
                      <a:pt x="32" y="643"/>
                    </a:lnTo>
                    <a:lnTo>
                      <a:pt x="22" y="638"/>
                    </a:lnTo>
                    <a:lnTo>
                      <a:pt x="13" y="634"/>
                    </a:lnTo>
                    <a:lnTo>
                      <a:pt x="9" y="632"/>
                    </a:lnTo>
                    <a:lnTo>
                      <a:pt x="5" y="630"/>
                    </a:lnTo>
                    <a:lnTo>
                      <a:pt x="3" y="624"/>
                    </a:lnTo>
                    <a:lnTo>
                      <a:pt x="2" y="620"/>
                    </a:lnTo>
                    <a:lnTo>
                      <a:pt x="1" y="616"/>
                    </a:lnTo>
                    <a:lnTo>
                      <a:pt x="0" y="613"/>
                    </a:lnTo>
                    <a:lnTo>
                      <a:pt x="1" y="610"/>
                    </a:lnTo>
                    <a:lnTo>
                      <a:pt x="3" y="607"/>
                    </a:lnTo>
                    <a:lnTo>
                      <a:pt x="6" y="603"/>
                    </a:lnTo>
                    <a:lnTo>
                      <a:pt x="12" y="599"/>
                    </a:lnTo>
                    <a:lnTo>
                      <a:pt x="15" y="597"/>
                    </a:lnTo>
                    <a:lnTo>
                      <a:pt x="17" y="595"/>
                    </a:lnTo>
                    <a:lnTo>
                      <a:pt x="21" y="592"/>
                    </a:lnTo>
                    <a:lnTo>
                      <a:pt x="22" y="590"/>
                    </a:lnTo>
                    <a:lnTo>
                      <a:pt x="25" y="584"/>
                    </a:lnTo>
                    <a:lnTo>
                      <a:pt x="26" y="579"/>
                    </a:lnTo>
                    <a:lnTo>
                      <a:pt x="26" y="577"/>
                    </a:lnTo>
                    <a:lnTo>
                      <a:pt x="25" y="576"/>
                    </a:lnTo>
                    <a:lnTo>
                      <a:pt x="24" y="576"/>
                    </a:lnTo>
                    <a:lnTo>
                      <a:pt x="25" y="575"/>
                    </a:lnTo>
                    <a:lnTo>
                      <a:pt x="27" y="574"/>
                    </a:lnTo>
                    <a:lnTo>
                      <a:pt x="30" y="572"/>
                    </a:lnTo>
                    <a:lnTo>
                      <a:pt x="33" y="568"/>
                    </a:lnTo>
                    <a:lnTo>
                      <a:pt x="34" y="566"/>
                    </a:lnTo>
                    <a:lnTo>
                      <a:pt x="34" y="568"/>
                    </a:lnTo>
                    <a:lnTo>
                      <a:pt x="34" y="570"/>
                    </a:lnTo>
                    <a:lnTo>
                      <a:pt x="36" y="570"/>
                    </a:lnTo>
                    <a:lnTo>
                      <a:pt x="40" y="569"/>
                    </a:lnTo>
                    <a:lnTo>
                      <a:pt x="43" y="568"/>
                    </a:lnTo>
                    <a:lnTo>
                      <a:pt x="47" y="565"/>
                    </a:lnTo>
                    <a:lnTo>
                      <a:pt x="49" y="563"/>
                    </a:lnTo>
                    <a:lnTo>
                      <a:pt x="51" y="559"/>
                    </a:lnTo>
                    <a:lnTo>
                      <a:pt x="53" y="556"/>
                    </a:lnTo>
                    <a:lnTo>
                      <a:pt x="55" y="555"/>
                    </a:lnTo>
                    <a:lnTo>
                      <a:pt x="59" y="553"/>
                    </a:lnTo>
                    <a:lnTo>
                      <a:pt x="63" y="551"/>
                    </a:lnTo>
                    <a:lnTo>
                      <a:pt x="66" y="550"/>
                    </a:lnTo>
                    <a:lnTo>
                      <a:pt x="67" y="550"/>
                    </a:lnTo>
                    <a:lnTo>
                      <a:pt x="70" y="546"/>
                    </a:lnTo>
                    <a:lnTo>
                      <a:pt x="72" y="541"/>
                    </a:lnTo>
                    <a:lnTo>
                      <a:pt x="76" y="537"/>
                    </a:lnTo>
                    <a:lnTo>
                      <a:pt x="79" y="534"/>
                    </a:lnTo>
                    <a:lnTo>
                      <a:pt x="90" y="526"/>
                    </a:lnTo>
                    <a:lnTo>
                      <a:pt x="100" y="518"/>
                    </a:lnTo>
                    <a:lnTo>
                      <a:pt x="102" y="513"/>
                    </a:lnTo>
                    <a:lnTo>
                      <a:pt x="104" y="507"/>
                    </a:lnTo>
                    <a:lnTo>
                      <a:pt x="111" y="493"/>
                    </a:lnTo>
                    <a:lnTo>
                      <a:pt x="117" y="479"/>
                    </a:lnTo>
                    <a:lnTo>
                      <a:pt x="119" y="472"/>
                    </a:lnTo>
                    <a:lnTo>
                      <a:pt x="123" y="467"/>
                    </a:lnTo>
                    <a:lnTo>
                      <a:pt x="124" y="459"/>
                    </a:lnTo>
                    <a:lnTo>
                      <a:pt x="125" y="453"/>
                    </a:lnTo>
                    <a:lnTo>
                      <a:pt x="126" y="449"/>
                    </a:lnTo>
                    <a:lnTo>
                      <a:pt x="127" y="447"/>
                    </a:lnTo>
                    <a:lnTo>
                      <a:pt x="130" y="445"/>
                    </a:lnTo>
                    <a:lnTo>
                      <a:pt x="133" y="443"/>
                    </a:lnTo>
                    <a:lnTo>
                      <a:pt x="132" y="438"/>
                    </a:lnTo>
                    <a:lnTo>
                      <a:pt x="132" y="435"/>
                    </a:lnTo>
                    <a:lnTo>
                      <a:pt x="130" y="431"/>
                    </a:lnTo>
                    <a:lnTo>
                      <a:pt x="127" y="428"/>
                    </a:lnTo>
                    <a:lnTo>
                      <a:pt x="125" y="425"/>
                    </a:lnTo>
                    <a:lnTo>
                      <a:pt x="123" y="422"/>
                    </a:lnTo>
                    <a:lnTo>
                      <a:pt x="121" y="419"/>
                    </a:lnTo>
                    <a:lnTo>
                      <a:pt x="118" y="416"/>
                    </a:lnTo>
                    <a:lnTo>
                      <a:pt x="116" y="412"/>
                    </a:lnTo>
                    <a:lnTo>
                      <a:pt x="115" y="411"/>
                    </a:lnTo>
                    <a:lnTo>
                      <a:pt x="118" y="406"/>
                    </a:lnTo>
                    <a:lnTo>
                      <a:pt x="122" y="403"/>
                    </a:lnTo>
                    <a:lnTo>
                      <a:pt x="126" y="400"/>
                    </a:lnTo>
                    <a:lnTo>
                      <a:pt x="131" y="398"/>
                    </a:lnTo>
                    <a:lnTo>
                      <a:pt x="136" y="392"/>
                    </a:lnTo>
                    <a:lnTo>
                      <a:pt x="142" y="389"/>
                    </a:lnTo>
                    <a:lnTo>
                      <a:pt x="149" y="386"/>
                    </a:lnTo>
                    <a:lnTo>
                      <a:pt x="156" y="383"/>
                    </a:lnTo>
                    <a:lnTo>
                      <a:pt x="159" y="380"/>
                    </a:lnTo>
                    <a:lnTo>
                      <a:pt x="161" y="378"/>
                    </a:lnTo>
                    <a:lnTo>
                      <a:pt x="165" y="377"/>
                    </a:lnTo>
                    <a:lnTo>
                      <a:pt x="170" y="376"/>
                    </a:lnTo>
                    <a:lnTo>
                      <a:pt x="174" y="377"/>
                    </a:lnTo>
                    <a:lnTo>
                      <a:pt x="177" y="379"/>
                    </a:lnTo>
                    <a:lnTo>
                      <a:pt x="178" y="382"/>
                    </a:lnTo>
                    <a:lnTo>
                      <a:pt x="178" y="387"/>
                    </a:lnTo>
                    <a:lnTo>
                      <a:pt x="176" y="391"/>
                    </a:lnTo>
                    <a:lnTo>
                      <a:pt x="174" y="394"/>
                    </a:lnTo>
                    <a:lnTo>
                      <a:pt x="171" y="397"/>
                    </a:lnTo>
                    <a:lnTo>
                      <a:pt x="170" y="398"/>
                    </a:lnTo>
                    <a:lnTo>
                      <a:pt x="175" y="400"/>
                    </a:lnTo>
                    <a:lnTo>
                      <a:pt x="179" y="403"/>
                    </a:lnTo>
                    <a:lnTo>
                      <a:pt x="182" y="405"/>
                    </a:lnTo>
                    <a:lnTo>
                      <a:pt x="186" y="409"/>
                    </a:lnTo>
                    <a:lnTo>
                      <a:pt x="194" y="405"/>
                    </a:lnTo>
                    <a:lnTo>
                      <a:pt x="199" y="403"/>
                    </a:lnTo>
                    <a:lnTo>
                      <a:pt x="203" y="400"/>
                    </a:lnTo>
                    <a:lnTo>
                      <a:pt x="212" y="403"/>
                    </a:lnTo>
                    <a:lnTo>
                      <a:pt x="219" y="405"/>
                    </a:lnTo>
                    <a:lnTo>
                      <a:pt x="227" y="407"/>
                    </a:lnTo>
                    <a:lnTo>
                      <a:pt x="236" y="409"/>
                    </a:lnTo>
                    <a:lnTo>
                      <a:pt x="242" y="408"/>
                    </a:lnTo>
                    <a:lnTo>
                      <a:pt x="246" y="407"/>
                    </a:lnTo>
                    <a:lnTo>
                      <a:pt x="249" y="407"/>
                    </a:lnTo>
                    <a:lnTo>
                      <a:pt x="250" y="406"/>
                    </a:lnTo>
                    <a:lnTo>
                      <a:pt x="253" y="404"/>
                    </a:lnTo>
                    <a:lnTo>
                      <a:pt x="256" y="402"/>
                    </a:lnTo>
                    <a:lnTo>
                      <a:pt x="259" y="398"/>
                    </a:lnTo>
                    <a:lnTo>
                      <a:pt x="287" y="403"/>
                    </a:lnTo>
                    <a:lnTo>
                      <a:pt x="301" y="404"/>
                    </a:lnTo>
                    <a:lnTo>
                      <a:pt x="314" y="405"/>
                    </a:lnTo>
                    <a:lnTo>
                      <a:pt x="314" y="404"/>
                    </a:lnTo>
                    <a:lnTo>
                      <a:pt x="315" y="403"/>
                    </a:lnTo>
                    <a:lnTo>
                      <a:pt x="315" y="402"/>
                    </a:lnTo>
                    <a:lnTo>
                      <a:pt x="315" y="400"/>
                    </a:lnTo>
                    <a:lnTo>
                      <a:pt x="318" y="398"/>
                    </a:lnTo>
                    <a:lnTo>
                      <a:pt x="322" y="396"/>
                    </a:lnTo>
                    <a:lnTo>
                      <a:pt x="325" y="391"/>
                    </a:lnTo>
                    <a:lnTo>
                      <a:pt x="325" y="386"/>
                    </a:lnTo>
                    <a:lnTo>
                      <a:pt x="322" y="381"/>
                    </a:lnTo>
                    <a:lnTo>
                      <a:pt x="319" y="376"/>
                    </a:lnTo>
                    <a:lnTo>
                      <a:pt x="318" y="371"/>
                    </a:lnTo>
                    <a:lnTo>
                      <a:pt x="318" y="369"/>
                    </a:lnTo>
                    <a:lnTo>
                      <a:pt x="318" y="366"/>
                    </a:lnTo>
                    <a:lnTo>
                      <a:pt x="318" y="367"/>
                    </a:lnTo>
                    <a:lnTo>
                      <a:pt x="318" y="368"/>
                    </a:lnTo>
                    <a:lnTo>
                      <a:pt x="317" y="369"/>
                    </a:lnTo>
                    <a:lnTo>
                      <a:pt x="315" y="367"/>
                    </a:lnTo>
                    <a:lnTo>
                      <a:pt x="312" y="362"/>
                    </a:lnTo>
                    <a:lnTo>
                      <a:pt x="310" y="359"/>
                    </a:lnTo>
                    <a:lnTo>
                      <a:pt x="309" y="357"/>
                    </a:lnTo>
                    <a:lnTo>
                      <a:pt x="308" y="351"/>
                    </a:lnTo>
                    <a:lnTo>
                      <a:pt x="307" y="349"/>
                    </a:lnTo>
                    <a:lnTo>
                      <a:pt x="307" y="348"/>
                    </a:lnTo>
                    <a:lnTo>
                      <a:pt x="305" y="347"/>
                    </a:lnTo>
                    <a:lnTo>
                      <a:pt x="304" y="345"/>
                    </a:lnTo>
                    <a:lnTo>
                      <a:pt x="305" y="340"/>
                    </a:lnTo>
                    <a:lnTo>
                      <a:pt x="305" y="336"/>
                    </a:lnTo>
                    <a:lnTo>
                      <a:pt x="306" y="334"/>
                    </a:lnTo>
                    <a:lnTo>
                      <a:pt x="306" y="333"/>
                    </a:lnTo>
                    <a:lnTo>
                      <a:pt x="306" y="331"/>
                    </a:lnTo>
                    <a:lnTo>
                      <a:pt x="306" y="328"/>
                    </a:lnTo>
                    <a:lnTo>
                      <a:pt x="306" y="325"/>
                    </a:lnTo>
                    <a:lnTo>
                      <a:pt x="300" y="318"/>
                    </a:lnTo>
                    <a:lnTo>
                      <a:pt x="294" y="313"/>
                    </a:lnTo>
                    <a:lnTo>
                      <a:pt x="289" y="308"/>
                    </a:lnTo>
                    <a:lnTo>
                      <a:pt x="284" y="302"/>
                    </a:lnTo>
                    <a:lnTo>
                      <a:pt x="280" y="298"/>
                    </a:lnTo>
                    <a:lnTo>
                      <a:pt x="274" y="294"/>
                    </a:lnTo>
                    <a:lnTo>
                      <a:pt x="269" y="291"/>
                    </a:lnTo>
                    <a:lnTo>
                      <a:pt x="268" y="290"/>
                    </a:lnTo>
                    <a:lnTo>
                      <a:pt x="267" y="290"/>
                    </a:lnTo>
                    <a:lnTo>
                      <a:pt x="257" y="277"/>
                    </a:lnTo>
                    <a:lnTo>
                      <a:pt x="247" y="262"/>
                    </a:lnTo>
                    <a:lnTo>
                      <a:pt x="245" y="257"/>
                    </a:lnTo>
                    <a:lnTo>
                      <a:pt x="243" y="252"/>
                    </a:lnTo>
                    <a:lnTo>
                      <a:pt x="239" y="249"/>
                    </a:lnTo>
                    <a:lnTo>
                      <a:pt x="238" y="246"/>
                    </a:lnTo>
                    <a:lnTo>
                      <a:pt x="238" y="239"/>
                    </a:lnTo>
                    <a:lnTo>
                      <a:pt x="237" y="232"/>
                    </a:lnTo>
                    <a:lnTo>
                      <a:pt x="236" y="228"/>
                    </a:lnTo>
                    <a:lnTo>
                      <a:pt x="235" y="224"/>
                    </a:lnTo>
                    <a:lnTo>
                      <a:pt x="231" y="217"/>
                    </a:lnTo>
                    <a:lnTo>
                      <a:pt x="230" y="213"/>
                    </a:lnTo>
                    <a:lnTo>
                      <a:pt x="228" y="206"/>
                    </a:lnTo>
                    <a:lnTo>
                      <a:pt x="228" y="204"/>
                    </a:lnTo>
                    <a:lnTo>
                      <a:pt x="227" y="201"/>
                    </a:lnTo>
                    <a:lnTo>
                      <a:pt x="226" y="191"/>
                    </a:lnTo>
                    <a:lnTo>
                      <a:pt x="224" y="182"/>
                    </a:lnTo>
                    <a:lnTo>
                      <a:pt x="222" y="179"/>
                    </a:lnTo>
                    <a:lnTo>
                      <a:pt x="220" y="177"/>
                    </a:lnTo>
                    <a:lnTo>
                      <a:pt x="215" y="176"/>
                    </a:lnTo>
                    <a:lnTo>
                      <a:pt x="208" y="175"/>
                    </a:lnTo>
                    <a:lnTo>
                      <a:pt x="202" y="175"/>
                    </a:lnTo>
                    <a:lnTo>
                      <a:pt x="195" y="175"/>
                    </a:lnTo>
                    <a:lnTo>
                      <a:pt x="191" y="167"/>
                    </a:lnTo>
                    <a:lnTo>
                      <a:pt x="187" y="164"/>
                    </a:lnTo>
                    <a:lnTo>
                      <a:pt x="183" y="161"/>
                    </a:lnTo>
                    <a:lnTo>
                      <a:pt x="182" y="159"/>
                    </a:lnTo>
                    <a:lnTo>
                      <a:pt x="180" y="155"/>
                    </a:lnTo>
                    <a:lnTo>
                      <a:pt x="179" y="153"/>
                    </a:lnTo>
                    <a:lnTo>
                      <a:pt x="178" y="150"/>
                    </a:lnTo>
                    <a:lnTo>
                      <a:pt x="178" y="140"/>
                    </a:lnTo>
                    <a:lnTo>
                      <a:pt x="180" y="130"/>
                    </a:lnTo>
                    <a:lnTo>
                      <a:pt x="182" y="121"/>
                    </a:lnTo>
                    <a:lnTo>
                      <a:pt x="187" y="112"/>
                    </a:lnTo>
                    <a:lnTo>
                      <a:pt x="186" y="104"/>
                    </a:lnTo>
                    <a:lnTo>
                      <a:pt x="183" y="98"/>
                    </a:lnTo>
                    <a:lnTo>
                      <a:pt x="180" y="93"/>
                    </a:lnTo>
                    <a:lnTo>
                      <a:pt x="176" y="87"/>
                    </a:lnTo>
                    <a:lnTo>
                      <a:pt x="175" y="85"/>
                    </a:lnTo>
                    <a:lnTo>
                      <a:pt x="174" y="80"/>
                    </a:lnTo>
                    <a:lnTo>
                      <a:pt x="174" y="75"/>
                    </a:lnTo>
                    <a:lnTo>
                      <a:pt x="172" y="70"/>
                    </a:lnTo>
                    <a:lnTo>
                      <a:pt x="168" y="58"/>
                    </a:lnTo>
                    <a:lnTo>
                      <a:pt x="166" y="53"/>
                    </a:lnTo>
                    <a:lnTo>
                      <a:pt x="164" y="50"/>
                    </a:lnTo>
                    <a:lnTo>
                      <a:pt x="162" y="48"/>
                    </a:lnTo>
                    <a:lnTo>
                      <a:pt x="159" y="46"/>
                    </a:lnTo>
                    <a:lnTo>
                      <a:pt x="155" y="44"/>
                    </a:lnTo>
                    <a:lnTo>
                      <a:pt x="149" y="40"/>
                    </a:lnTo>
                    <a:lnTo>
                      <a:pt x="140" y="35"/>
                    </a:lnTo>
                    <a:lnTo>
                      <a:pt x="136" y="33"/>
                    </a:lnTo>
                    <a:lnTo>
                      <a:pt x="134" y="32"/>
                    </a:lnTo>
                    <a:lnTo>
                      <a:pt x="134" y="31"/>
                    </a:lnTo>
                    <a:lnTo>
                      <a:pt x="134" y="29"/>
                    </a:lnTo>
                    <a:lnTo>
                      <a:pt x="137" y="28"/>
                    </a:lnTo>
                    <a:lnTo>
                      <a:pt x="142" y="26"/>
                    </a:lnTo>
                    <a:lnTo>
                      <a:pt x="142" y="25"/>
                    </a:lnTo>
                    <a:lnTo>
                      <a:pt x="143" y="24"/>
                    </a:lnTo>
                  </a:path>
                </a:pathLst>
              </a:custGeom>
              <a:solidFill>
                <a:srgbClr val="E3CA79"/>
              </a:solidFill>
              <a:ln w="12700" cap="rnd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 dirty="0">
                  <a:cs typeface="+mn-cs"/>
                </a:endParaRPr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3408614" y="1988249"/>
                <a:ext cx="1137433" cy="976829"/>
              </a:xfrm>
              <a:custGeom>
                <a:avLst/>
                <a:gdLst>
                  <a:gd name="T0" fmla="*/ 2147483647 w 555"/>
                  <a:gd name="T1" fmla="*/ 2147483647 h 411"/>
                  <a:gd name="T2" fmla="*/ 2147483647 w 555"/>
                  <a:gd name="T3" fmla="*/ 2147483647 h 411"/>
                  <a:gd name="T4" fmla="*/ 2147483647 w 555"/>
                  <a:gd name="T5" fmla="*/ 2147483647 h 411"/>
                  <a:gd name="T6" fmla="*/ 2147483647 w 555"/>
                  <a:gd name="T7" fmla="*/ 2147483647 h 411"/>
                  <a:gd name="T8" fmla="*/ 2147483647 w 555"/>
                  <a:gd name="T9" fmla="*/ 2147483647 h 411"/>
                  <a:gd name="T10" fmla="*/ 2147483647 w 555"/>
                  <a:gd name="T11" fmla="*/ 2147483647 h 411"/>
                  <a:gd name="T12" fmla="*/ 2147483647 w 555"/>
                  <a:gd name="T13" fmla="*/ 2147483647 h 411"/>
                  <a:gd name="T14" fmla="*/ 2147483647 w 555"/>
                  <a:gd name="T15" fmla="*/ 2147483647 h 411"/>
                  <a:gd name="T16" fmla="*/ 2147483647 w 555"/>
                  <a:gd name="T17" fmla="*/ 2147483647 h 411"/>
                  <a:gd name="T18" fmla="*/ 2147483647 w 555"/>
                  <a:gd name="T19" fmla="*/ 2147483647 h 411"/>
                  <a:gd name="T20" fmla="*/ 2147483647 w 555"/>
                  <a:gd name="T21" fmla="*/ 2147483647 h 411"/>
                  <a:gd name="T22" fmla="*/ 2147483647 w 555"/>
                  <a:gd name="T23" fmla="*/ 2147483647 h 411"/>
                  <a:gd name="T24" fmla="*/ 2147483647 w 555"/>
                  <a:gd name="T25" fmla="*/ 2147483647 h 411"/>
                  <a:gd name="T26" fmla="*/ 2147483647 w 555"/>
                  <a:gd name="T27" fmla="*/ 2147483647 h 411"/>
                  <a:gd name="T28" fmla="*/ 2147483647 w 555"/>
                  <a:gd name="T29" fmla="*/ 2147483647 h 411"/>
                  <a:gd name="T30" fmla="*/ 2147483647 w 555"/>
                  <a:gd name="T31" fmla="*/ 2147483647 h 411"/>
                  <a:gd name="T32" fmla="*/ 2147483647 w 555"/>
                  <a:gd name="T33" fmla="*/ 2147483647 h 411"/>
                  <a:gd name="T34" fmla="*/ 2147483647 w 555"/>
                  <a:gd name="T35" fmla="*/ 2147483647 h 411"/>
                  <a:gd name="T36" fmla="*/ 2147483647 w 555"/>
                  <a:gd name="T37" fmla="*/ 2147483647 h 411"/>
                  <a:gd name="T38" fmla="*/ 2147483647 w 555"/>
                  <a:gd name="T39" fmla="*/ 2147483647 h 411"/>
                  <a:gd name="T40" fmla="*/ 2147483647 w 555"/>
                  <a:gd name="T41" fmla="*/ 2147483647 h 411"/>
                  <a:gd name="T42" fmla="*/ 2147483647 w 555"/>
                  <a:gd name="T43" fmla="*/ 2147483647 h 411"/>
                  <a:gd name="T44" fmla="*/ 2147483647 w 555"/>
                  <a:gd name="T45" fmla="*/ 2147483647 h 411"/>
                  <a:gd name="T46" fmla="*/ 2147483647 w 555"/>
                  <a:gd name="T47" fmla="*/ 2147483647 h 411"/>
                  <a:gd name="T48" fmla="*/ 2147483647 w 555"/>
                  <a:gd name="T49" fmla="*/ 2147483647 h 411"/>
                  <a:gd name="T50" fmla="*/ 2147483647 w 555"/>
                  <a:gd name="T51" fmla="*/ 2147483647 h 411"/>
                  <a:gd name="T52" fmla="*/ 2147483647 w 555"/>
                  <a:gd name="T53" fmla="*/ 0 h 411"/>
                  <a:gd name="T54" fmla="*/ 2147483647 w 555"/>
                  <a:gd name="T55" fmla="*/ 2147483647 h 411"/>
                  <a:gd name="T56" fmla="*/ 2147483647 w 555"/>
                  <a:gd name="T57" fmla="*/ 2147483647 h 411"/>
                  <a:gd name="T58" fmla="*/ 2147483647 w 555"/>
                  <a:gd name="T59" fmla="*/ 2147483647 h 411"/>
                  <a:gd name="T60" fmla="*/ 2147483647 w 555"/>
                  <a:gd name="T61" fmla="*/ 2147483647 h 411"/>
                  <a:gd name="T62" fmla="*/ 2147483647 w 555"/>
                  <a:gd name="T63" fmla="*/ 2147483647 h 411"/>
                  <a:gd name="T64" fmla="*/ 2147483647 w 555"/>
                  <a:gd name="T65" fmla="*/ 2147483647 h 411"/>
                  <a:gd name="T66" fmla="*/ 2147483647 w 555"/>
                  <a:gd name="T67" fmla="*/ 2147483647 h 411"/>
                  <a:gd name="T68" fmla="*/ 2147483647 w 555"/>
                  <a:gd name="T69" fmla="*/ 2147483647 h 411"/>
                  <a:gd name="T70" fmla="*/ 2147483647 w 555"/>
                  <a:gd name="T71" fmla="*/ 2147483647 h 411"/>
                  <a:gd name="T72" fmla="*/ 2147483647 w 555"/>
                  <a:gd name="T73" fmla="*/ 2147483647 h 411"/>
                  <a:gd name="T74" fmla="*/ 2147483647 w 555"/>
                  <a:gd name="T75" fmla="*/ 2147483647 h 411"/>
                  <a:gd name="T76" fmla="*/ 2147483647 w 555"/>
                  <a:gd name="T77" fmla="*/ 2147483647 h 411"/>
                  <a:gd name="T78" fmla="*/ 2147483647 w 555"/>
                  <a:gd name="T79" fmla="*/ 2147483647 h 411"/>
                  <a:gd name="T80" fmla="*/ 2147483647 w 555"/>
                  <a:gd name="T81" fmla="*/ 2147483647 h 411"/>
                  <a:gd name="T82" fmla="*/ 2147483647 w 555"/>
                  <a:gd name="T83" fmla="*/ 2147483647 h 411"/>
                  <a:gd name="T84" fmla="*/ 2147483647 w 555"/>
                  <a:gd name="T85" fmla="*/ 2147483647 h 411"/>
                  <a:gd name="T86" fmla="*/ 2147483647 w 555"/>
                  <a:gd name="T87" fmla="*/ 2147483647 h 411"/>
                  <a:gd name="T88" fmla="*/ 2147483647 w 555"/>
                  <a:gd name="T89" fmla="*/ 2147483647 h 411"/>
                  <a:gd name="T90" fmla="*/ 2147483647 w 555"/>
                  <a:gd name="T91" fmla="*/ 2147483647 h 411"/>
                  <a:gd name="T92" fmla="*/ 2147483647 w 555"/>
                  <a:gd name="T93" fmla="*/ 2147483647 h 411"/>
                  <a:gd name="T94" fmla="*/ 2147483647 w 555"/>
                  <a:gd name="T95" fmla="*/ 2147483647 h 411"/>
                  <a:gd name="T96" fmla="*/ 2147483647 w 555"/>
                  <a:gd name="T97" fmla="*/ 2147483647 h 411"/>
                  <a:gd name="T98" fmla="*/ 2147483647 w 555"/>
                  <a:gd name="T99" fmla="*/ 2147483647 h 411"/>
                  <a:gd name="T100" fmla="*/ 2147483647 w 555"/>
                  <a:gd name="T101" fmla="*/ 2147483647 h 411"/>
                  <a:gd name="T102" fmla="*/ 2147483647 w 555"/>
                  <a:gd name="T103" fmla="*/ 2147483647 h 411"/>
                  <a:gd name="T104" fmla="*/ 2147483647 w 555"/>
                  <a:gd name="T105" fmla="*/ 2147483647 h 411"/>
                  <a:gd name="T106" fmla="*/ 2147483647 w 555"/>
                  <a:gd name="T107" fmla="*/ 2147483647 h 411"/>
                  <a:gd name="T108" fmla="*/ 2147483647 w 555"/>
                  <a:gd name="T109" fmla="*/ 2147483647 h 41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55"/>
                  <a:gd name="T166" fmla="*/ 0 h 411"/>
                  <a:gd name="T167" fmla="*/ 555 w 555"/>
                  <a:gd name="T168" fmla="*/ 411 h 41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55" h="411">
                    <a:moveTo>
                      <a:pt x="320" y="379"/>
                    </a:moveTo>
                    <a:lnTo>
                      <a:pt x="312" y="380"/>
                    </a:lnTo>
                    <a:lnTo>
                      <a:pt x="310" y="379"/>
                    </a:lnTo>
                    <a:lnTo>
                      <a:pt x="306" y="378"/>
                    </a:lnTo>
                    <a:lnTo>
                      <a:pt x="305" y="375"/>
                    </a:lnTo>
                    <a:lnTo>
                      <a:pt x="304" y="374"/>
                    </a:lnTo>
                    <a:lnTo>
                      <a:pt x="298" y="372"/>
                    </a:lnTo>
                    <a:lnTo>
                      <a:pt x="295" y="369"/>
                    </a:lnTo>
                    <a:lnTo>
                      <a:pt x="291" y="367"/>
                    </a:lnTo>
                    <a:lnTo>
                      <a:pt x="287" y="366"/>
                    </a:lnTo>
                    <a:lnTo>
                      <a:pt x="283" y="365"/>
                    </a:lnTo>
                    <a:lnTo>
                      <a:pt x="273" y="360"/>
                    </a:lnTo>
                    <a:lnTo>
                      <a:pt x="263" y="356"/>
                    </a:lnTo>
                    <a:lnTo>
                      <a:pt x="258" y="355"/>
                    </a:lnTo>
                    <a:lnTo>
                      <a:pt x="255" y="356"/>
                    </a:lnTo>
                    <a:lnTo>
                      <a:pt x="253" y="357"/>
                    </a:lnTo>
                    <a:lnTo>
                      <a:pt x="252" y="358"/>
                    </a:lnTo>
                    <a:lnTo>
                      <a:pt x="252" y="359"/>
                    </a:lnTo>
                    <a:lnTo>
                      <a:pt x="252" y="361"/>
                    </a:lnTo>
                    <a:lnTo>
                      <a:pt x="252" y="362"/>
                    </a:lnTo>
                    <a:lnTo>
                      <a:pt x="251" y="363"/>
                    </a:lnTo>
                    <a:lnTo>
                      <a:pt x="249" y="366"/>
                    </a:lnTo>
                    <a:lnTo>
                      <a:pt x="246" y="368"/>
                    </a:lnTo>
                    <a:lnTo>
                      <a:pt x="245" y="369"/>
                    </a:lnTo>
                    <a:lnTo>
                      <a:pt x="242" y="371"/>
                    </a:lnTo>
                    <a:lnTo>
                      <a:pt x="239" y="372"/>
                    </a:lnTo>
                    <a:lnTo>
                      <a:pt x="236" y="373"/>
                    </a:lnTo>
                    <a:lnTo>
                      <a:pt x="234" y="374"/>
                    </a:lnTo>
                    <a:lnTo>
                      <a:pt x="229" y="374"/>
                    </a:lnTo>
                    <a:lnTo>
                      <a:pt x="226" y="373"/>
                    </a:lnTo>
                    <a:lnTo>
                      <a:pt x="224" y="373"/>
                    </a:lnTo>
                    <a:lnTo>
                      <a:pt x="222" y="372"/>
                    </a:lnTo>
                    <a:lnTo>
                      <a:pt x="219" y="369"/>
                    </a:lnTo>
                    <a:lnTo>
                      <a:pt x="218" y="367"/>
                    </a:lnTo>
                    <a:lnTo>
                      <a:pt x="217" y="364"/>
                    </a:lnTo>
                    <a:lnTo>
                      <a:pt x="217" y="359"/>
                    </a:lnTo>
                    <a:lnTo>
                      <a:pt x="217" y="355"/>
                    </a:lnTo>
                    <a:lnTo>
                      <a:pt x="216" y="350"/>
                    </a:lnTo>
                    <a:lnTo>
                      <a:pt x="213" y="347"/>
                    </a:lnTo>
                    <a:lnTo>
                      <a:pt x="208" y="343"/>
                    </a:lnTo>
                    <a:lnTo>
                      <a:pt x="200" y="341"/>
                    </a:lnTo>
                    <a:lnTo>
                      <a:pt x="193" y="339"/>
                    </a:lnTo>
                    <a:lnTo>
                      <a:pt x="186" y="338"/>
                    </a:lnTo>
                    <a:lnTo>
                      <a:pt x="183" y="336"/>
                    </a:lnTo>
                    <a:lnTo>
                      <a:pt x="182" y="333"/>
                    </a:lnTo>
                    <a:lnTo>
                      <a:pt x="179" y="328"/>
                    </a:lnTo>
                    <a:lnTo>
                      <a:pt x="177" y="322"/>
                    </a:lnTo>
                    <a:lnTo>
                      <a:pt x="175" y="320"/>
                    </a:lnTo>
                    <a:lnTo>
                      <a:pt x="172" y="318"/>
                    </a:lnTo>
                    <a:lnTo>
                      <a:pt x="169" y="313"/>
                    </a:lnTo>
                    <a:lnTo>
                      <a:pt x="165" y="308"/>
                    </a:lnTo>
                    <a:lnTo>
                      <a:pt x="155" y="300"/>
                    </a:lnTo>
                    <a:lnTo>
                      <a:pt x="151" y="295"/>
                    </a:lnTo>
                    <a:lnTo>
                      <a:pt x="146" y="290"/>
                    </a:lnTo>
                    <a:lnTo>
                      <a:pt x="140" y="286"/>
                    </a:lnTo>
                    <a:lnTo>
                      <a:pt x="134" y="283"/>
                    </a:lnTo>
                    <a:lnTo>
                      <a:pt x="131" y="271"/>
                    </a:lnTo>
                    <a:lnTo>
                      <a:pt x="128" y="265"/>
                    </a:lnTo>
                    <a:lnTo>
                      <a:pt x="125" y="260"/>
                    </a:lnTo>
                    <a:lnTo>
                      <a:pt x="124" y="257"/>
                    </a:lnTo>
                    <a:lnTo>
                      <a:pt x="123" y="255"/>
                    </a:lnTo>
                    <a:lnTo>
                      <a:pt x="121" y="253"/>
                    </a:lnTo>
                    <a:lnTo>
                      <a:pt x="119" y="251"/>
                    </a:lnTo>
                    <a:lnTo>
                      <a:pt x="117" y="246"/>
                    </a:lnTo>
                    <a:lnTo>
                      <a:pt x="116" y="242"/>
                    </a:lnTo>
                    <a:lnTo>
                      <a:pt x="115" y="237"/>
                    </a:lnTo>
                    <a:lnTo>
                      <a:pt x="115" y="232"/>
                    </a:lnTo>
                    <a:lnTo>
                      <a:pt x="113" y="227"/>
                    </a:lnTo>
                    <a:lnTo>
                      <a:pt x="111" y="222"/>
                    </a:lnTo>
                    <a:lnTo>
                      <a:pt x="108" y="217"/>
                    </a:lnTo>
                    <a:lnTo>
                      <a:pt x="104" y="212"/>
                    </a:lnTo>
                    <a:lnTo>
                      <a:pt x="102" y="208"/>
                    </a:lnTo>
                    <a:lnTo>
                      <a:pt x="97" y="204"/>
                    </a:lnTo>
                    <a:lnTo>
                      <a:pt x="93" y="200"/>
                    </a:lnTo>
                    <a:lnTo>
                      <a:pt x="88" y="197"/>
                    </a:lnTo>
                    <a:lnTo>
                      <a:pt x="86" y="194"/>
                    </a:lnTo>
                    <a:lnTo>
                      <a:pt x="84" y="193"/>
                    </a:lnTo>
                    <a:lnTo>
                      <a:pt x="81" y="192"/>
                    </a:lnTo>
                    <a:lnTo>
                      <a:pt x="78" y="191"/>
                    </a:lnTo>
                    <a:lnTo>
                      <a:pt x="73" y="186"/>
                    </a:lnTo>
                    <a:lnTo>
                      <a:pt x="70" y="184"/>
                    </a:lnTo>
                    <a:lnTo>
                      <a:pt x="66" y="183"/>
                    </a:lnTo>
                    <a:lnTo>
                      <a:pt x="64" y="181"/>
                    </a:lnTo>
                    <a:lnTo>
                      <a:pt x="63" y="179"/>
                    </a:lnTo>
                    <a:lnTo>
                      <a:pt x="61" y="178"/>
                    </a:lnTo>
                    <a:lnTo>
                      <a:pt x="59" y="175"/>
                    </a:lnTo>
                    <a:lnTo>
                      <a:pt x="54" y="163"/>
                    </a:lnTo>
                    <a:lnTo>
                      <a:pt x="48" y="148"/>
                    </a:lnTo>
                    <a:lnTo>
                      <a:pt x="48" y="140"/>
                    </a:lnTo>
                    <a:lnTo>
                      <a:pt x="47" y="132"/>
                    </a:lnTo>
                    <a:lnTo>
                      <a:pt x="46" y="129"/>
                    </a:lnTo>
                    <a:lnTo>
                      <a:pt x="45" y="126"/>
                    </a:lnTo>
                    <a:lnTo>
                      <a:pt x="39" y="116"/>
                    </a:lnTo>
                    <a:lnTo>
                      <a:pt x="36" y="112"/>
                    </a:lnTo>
                    <a:lnTo>
                      <a:pt x="32" y="107"/>
                    </a:lnTo>
                    <a:lnTo>
                      <a:pt x="28" y="104"/>
                    </a:lnTo>
                    <a:lnTo>
                      <a:pt x="26" y="102"/>
                    </a:lnTo>
                    <a:lnTo>
                      <a:pt x="20" y="96"/>
                    </a:lnTo>
                    <a:lnTo>
                      <a:pt x="16" y="92"/>
                    </a:lnTo>
                    <a:lnTo>
                      <a:pt x="10" y="88"/>
                    </a:lnTo>
                    <a:lnTo>
                      <a:pt x="2" y="86"/>
                    </a:lnTo>
                    <a:lnTo>
                      <a:pt x="0" y="83"/>
                    </a:lnTo>
                    <a:lnTo>
                      <a:pt x="1" y="81"/>
                    </a:lnTo>
                    <a:lnTo>
                      <a:pt x="2" y="79"/>
                    </a:lnTo>
                    <a:lnTo>
                      <a:pt x="5" y="77"/>
                    </a:lnTo>
                    <a:lnTo>
                      <a:pt x="7" y="70"/>
                    </a:lnTo>
                    <a:lnTo>
                      <a:pt x="10" y="63"/>
                    </a:lnTo>
                    <a:lnTo>
                      <a:pt x="12" y="59"/>
                    </a:lnTo>
                    <a:lnTo>
                      <a:pt x="15" y="56"/>
                    </a:lnTo>
                    <a:lnTo>
                      <a:pt x="18" y="53"/>
                    </a:lnTo>
                    <a:lnTo>
                      <a:pt x="22" y="50"/>
                    </a:lnTo>
                    <a:lnTo>
                      <a:pt x="23" y="43"/>
                    </a:lnTo>
                    <a:lnTo>
                      <a:pt x="25" y="40"/>
                    </a:lnTo>
                    <a:lnTo>
                      <a:pt x="27" y="38"/>
                    </a:lnTo>
                    <a:lnTo>
                      <a:pt x="36" y="37"/>
                    </a:lnTo>
                    <a:lnTo>
                      <a:pt x="43" y="37"/>
                    </a:lnTo>
                    <a:lnTo>
                      <a:pt x="48" y="36"/>
                    </a:lnTo>
                    <a:lnTo>
                      <a:pt x="53" y="35"/>
                    </a:lnTo>
                    <a:lnTo>
                      <a:pt x="56" y="35"/>
                    </a:lnTo>
                    <a:lnTo>
                      <a:pt x="59" y="35"/>
                    </a:lnTo>
                    <a:lnTo>
                      <a:pt x="62" y="34"/>
                    </a:lnTo>
                    <a:lnTo>
                      <a:pt x="63" y="34"/>
                    </a:lnTo>
                    <a:lnTo>
                      <a:pt x="64" y="35"/>
                    </a:lnTo>
                    <a:lnTo>
                      <a:pt x="66" y="38"/>
                    </a:lnTo>
                    <a:lnTo>
                      <a:pt x="70" y="43"/>
                    </a:lnTo>
                    <a:lnTo>
                      <a:pt x="75" y="42"/>
                    </a:lnTo>
                    <a:lnTo>
                      <a:pt x="80" y="42"/>
                    </a:lnTo>
                    <a:lnTo>
                      <a:pt x="86" y="42"/>
                    </a:lnTo>
                    <a:lnTo>
                      <a:pt x="92" y="43"/>
                    </a:lnTo>
                    <a:lnTo>
                      <a:pt x="96" y="40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4" y="36"/>
                    </a:lnTo>
                    <a:lnTo>
                      <a:pt x="107" y="35"/>
                    </a:lnTo>
                    <a:lnTo>
                      <a:pt x="111" y="35"/>
                    </a:lnTo>
                    <a:lnTo>
                      <a:pt x="117" y="35"/>
                    </a:lnTo>
                    <a:lnTo>
                      <a:pt x="121" y="33"/>
                    </a:lnTo>
                    <a:lnTo>
                      <a:pt x="124" y="31"/>
                    </a:lnTo>
                    <a:lnTo>
                      <a:pt x="130" y="29"/>
                    </a:lnTo>
                    <a:lnTo>
                      <a:pt x="132" y="29"/>
                    </a:lnTo>
                    <a:lnTo>
                      <a:pt x="136" y="29"/>
                    </a:lnTo>
                    <a:lnTo>
                      <a:pt x="140" y="29"/>
                    </a:lnTo>
                    <a:lnTo>
                      <a:pt x="147" y="28"/>
                    </a:lnTo>
                    <a:lnTo>
                      <a:pt x="152" y="25"/>
                    </a:lnTo>
                    <a:lnTo>
                      <a:pt x="157" y="23"/>
                    </a:lnTo>
                    <a:lnTo>
                      <a:pt x="162" y="23"/>
                    </a:lnTo>
                    <a:lnTo>
                      <a:pt x="167" y="22"/>
                    </a:lnTo>
                    <a:lnTo>
                      <a:pt x="172" y="20"/>
                    </a:lnTo>
                    <a:lnTo>
                      <a:pt x="176" y="20"/>
                    </a:lnTo>
                    <a:lnTo>
                      <a:pt x="182" y="20"/>
                    </a:lnTo>
                    <a:lnTo>
                      <a:pt x="186" y="20"/>
                    </a:lnTo>
                    <a:lnTo>
                      <a:pt x="197" y="22"/>
                    </a:lnTo>
                    <a:lnTo>
                      <a:pt x="207" y="23"/>
                    </a:lnTo>
                    <a:lnTo>
                      <a:pt x="209" y="25"/>
                    </a:lnTo>
                    <a:lnTo>
                      <a:pt x="212" y="27"/>
                    </a:lnTo>
                    <a:lnTo>
                      <a:pt x="218" y="29"/>
                    </a:lnTo>
                    <a:lnTo>
                      <a:pt x="224" y="29"/>
                    </a:lnTo>
                    <a:lnTo>
                      <a:pt x="232" y="30"/>
                    </a:lnTo>
                    <a:lnTo>
                      <a:pt x="237" y="33"/>
                    </a:lnTo>
                    <a:lnTo>
                      <a:pt x="242" y="33"/>
                    </a:lnTo>
                    <a:lnTo>
                      <a:pt x="248" y="33"/>
                    </a:lnTo>
                    <a:lnTo>
                      <a:pt x="254" y="34"/>
                    </a:lnTo>
                    <a:lnTo>
                      <a:pt x="257" y="35"/>
                    </a:lnTo>
                    <a:lnTo>
                      <a:pt x="260" y="36"/>
                    </a:lnTo>
                    <a:lnTo>
                      <a:pt x="263" y="37"/>
                    </a:lnTo>
                    <a:lnTo>
                      <a:pt x="268" y="37"/>
                    </a:lnTo>
                    <a:lnTo>
                      <a:pt x="270" y="36"/>
                    </a:lnTo>
                    <a:lnTo>
                      <a:pt x="274" y="35"/>
                    </a:lnTo>
                    <a:lnTo>
                      <a:pt x="278" y="32"/>
                    </a:lnTo>
                    <a:lnTo>
                      <a:pt x="279" y="29"/>
                    </a:lnTo>
                    <a:lnTo>
                      <a:pt x="283" y="26"/>
                    </a:lnTo>
                    <a:lnTo>
                      <a:pt x="285" y="25"/>
                    </a:lnTo>
                    <a:lnTo>
                      <a:pt x="287" y="24"/>
                    </a:lnTo>
                    <a:lnTo>
                      <a:pt x="291" y="23"/>
                    </a:lnTo>
                    <a:lnTo>
                      <a:pt x="296" y="22"/>
                    </a:lnTo>
                    <a:lnTo>
                      <a:pt x="297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02" y="14"/>
                    </a:lnTo>
                    <a:lnTo>
                      <a:pt x="306" y="14"/>
                    </a:lnTo>
                    <a:lnTo>
                      <a:pt x="314" y="12"/>
                    </a:lnTo>
                    <a:lnTo>
                      <a:pt x="321" y="8"/>
                    </a:lnTo>
                    <a:lnTo>
                      <a:pt x="326" y="6"/>
                    </a:lnTo>
                    <a:lnTo>
                      <a:pt x="332" y="4"/>
                    </a:lnTo>
                    <a:lnTo>
                      <a:pt x="340" y="2"/>
                    </a:lnTo>
                    <a:lnTo>
                      <a:pt x="342" y="1"/>
                    </a:lnTo>
                    <a:lnTo>
                      <a:pt x="343" y="0"/>
                    </a:lnTo>
                    <a:lnTo>
                      <a:pt x="347" y="0"/>
                    </a:lnTo>
                    <a:lnTo>
                      <a:pt x="351" y="0"/>
                    </a:lnTo>
                    <a:lnTo>
                      <a:pt x="355" y="1"/>
                    </a:lnTo>
                    <a:lnTo>
                      <a:pt x="357" y="4"/>
                    </a:lnTo>
                    <a:lnTo>
                      <a:pt x="360" y="6"/>
                    </a:lnTo>
                    <a:lnTo>
                      <a:pt x="364" y="8"/>
                    </a:lnTo>
                    <a:lnTo>
                      <a:pt x="367" y="9"/>
                    </a:lnTo>
                    <a:lnTo>
                      <a:pt x="369" y="11"/>
                    </a:lnTo>
                    <a:lnTo>
                      <a:pt x="370" y="14"/>
                    </a:lnTo>
                    <a:lnTo>
                      <a:pt x="371" y="18"/>
                    </a:lnTo>
                    <a:lnTo>
                      <a:pt x="370" y="23"/>
                    </a:lnTo>
                    <a:lnTo>
                      <a:pt x="368" y="28"/>
                    </a:lnTo>
                    <a:lnTo>
                      <a:pt x="369" y="32"/>
                    </a:lnTo>
                    <a:lnTo>
                      <a:pt x="371" y="35"/>
                    </a:lnTo>
                    <a:lnTo>
                      <a:pt x="373" y="39"/>
                    </a:lnTo>
                    <a:lnTo>
                      <a:pt x="375" y="42"/>
                    </a:lnTo>
                    <a:lnTo>
                      <a:pt x="377" y="46"/>
                    </a:lnTo>
                    <a:lnTo>
                      <a:pt x="379" y="49"/>
                    </a:lnTo>
                    <a:lnTo>
                      <a:pt x="381" y="51"/>
                    </a:lnTo>
                    <a:lnTo>
                      <a:pt x="382" y="53"/>
                    </a:lnTo>
                    <a:lnTo>
                      <a:pt x="389" y="55"/>
                    </a:lnTo>
                    <a:lnTo>
                      <a:pt x="397" y="58"/>
                    </a:lnTo>
                    <a:lnTo>
                      <a:pt x="399" y="62"/>
                    </a:lnTo>
                    <a:lnTo>
                      <a:pt x="399" y="66"/>
                    </a:lnTo>
                    <a:lnTo>
                      <a:pt x="399" y="75"/>
                    </a:lnTo>
                    <a:lnTo>
                      <a:pt x="399" y="78"/>
                    </a:lnTo>
                    <a:lnTo>
                      <a:pt x="399" y="82"/>
                    </a:lnTo>
                    <a:lnTo>
                      <a:pt x="400" y="86"/>
                    </a:lnTo>
                    <a:lnTo>
                      <a:pt x="404" y="89"/>
                    </a:lnTo>
                    <a:lnTo>
                      <a:pt x="405" y="96"/>
                    </a:lnTo>
                    <a:lnTo>
                      <a:pt x="405" y="102"/>
                    </a:lnTo>
                    <a:lnTo>
                      <a:pt x="405" y="107"/>
                    </a:lnTo>
                    <a:lnTo>
                      <a:pt x="407" y="111"/>
                    </a:lnTo>
                    <a:lnTo>
                      <a:pt x="407" y="112"/>
                    </a:lnTo>
                    <a:lnTo>
                      <a:pt x="409" y="113"/>
                    </a:lnTo>
                    <a:lnTo>
                      <a:pt x="413" y="113"/>
                    </a:lnTo>
                    <a:lnTo>
                      <a:pt x="416" y="112"/>
                    </a:lnTo>
                    <a:lnTo>
                      <a:pt x="419" y="112"/>
                    </a:lnTo>
                    <a:lnTo>
                      <a:pt x="420" y="114"/>
                    </a:lnTo>
                    <a:lnTo>
                      <a:pt x="421" y="116"/>
                    </a:lnTo>
                    <a:lnTo>
                      <a:pt x="422" y="118"/>
                    </a:lnTo>
                    <a:lnTo>
                      <a:pt x="423" y="118"/>
                    </a:lnTo>
                    <a:lnTo>
                      <a:pt x="425" y="117"/>
                    </a:lnTo>
                    <a:lnTo>
                      <a:pt x="427" y="115"/>
                    </a:lnTo>
                    <a:lnTo>
                      <a:pt x="429" y="114"/>
                    </a:lnTo>
                    <a:lnTo>
                      <a:pt x="429" y="113"/>
                    </a:lnTo>
                    <a:lnTo>
                      <a:pt x="430" y="110"/>
                    </a:lnTo>
                    <a:lnTo>
                      <a:pt x="432" y="106"/>
                    </a:lnTo>
                    <a:lnTo>
                      <a:pt x="434" y="103"/>
                    </a:lnTo>
                    <a:lnTo>
                      <a:pt x="436" y="102"/>
                    </a:lnTo>
                    <a:lnTo>
                      <a:pt x="439" y="100"/>
                    </a:lnTo>
                    <a:lnTo>
                      <a:pt x="442" y="100"/>
                    </a:lnTo>
                    <a:lnTo>
                      <a:pt x="447" y="99"/>
                    </a:lnTo>
                    <a:lnTo>
                      <a:pt x="450" y="94"/>
                    </a:lnTo>
                    <a:lnTo>
                      <a:pt x="453" y="90"/>
                    </a:lnTo>
                    <a:lnTo>
                      <a:pt x="456" y="90"/>
                    </a:lnTo>
                    <a:lnTo>
                      <a:pt x="458" y="90"/>
                    </a:lnTo>
                    <a:lnTo>
                      <a:pt x="459" y="91"/>
                    </a:lnTo>
                    <a:lnTo>
                      <a:pt x="459" y="92"/>
                    </a:lnTo>
                    <a:lnTo>
                      <a:pt x="460" y="92"/>
                    </a:lnTo>
                    <a:lnTo>
                      <a:pt x="463" y="93"/>
                    </a:lnTo>
                    <a:lnTo>
                      <a:pt x="465" y="94"/>
                    </a:lnTo>
                    <a:lnTo>
                      <a:pt x="468" y="94"/>
                    </a:lnTo>
                    <a:lnTo>
                      <a:pt x="469" y="95"/>
                    </a:lnTo>
                    <a:lnTo>
                      <a:pt x="470" y="95"/>
                    </a:lnTo>
                    <a:lnTo>
                      <a:pt x="471" y="98"/>
                    </a:lnTo>
                    <a:lnTo>
                      <a:pt x="471" y="100"/>
                    </a:lnTo>
                    <a:lnTo>
                      <a:pt x="469" y="101"/>
                    </a:lnTo>
                    <a:lnTo>
                      <a:pt x="466" y="103"/>
                    </a:lnTo>
                    <a:lnTo>
                      <a:pt x="464" y="109"/>
                    </a:lnTo>
                    <a:lnTo>
                      <a:pt x="464" y="115"/>
                    </a:lnTo>
                    <a:lnTo>
                      <a:pt x="465" y="122"/>
                    </a:lnTo>
                    <a:lnTo>
                      <a:pt x="465" y="129"/>
                    </a:lnTo>
                    <a:lnTo>
                      <a:pt x="465" y="132"/>
                    </a:lnTo>
                    <a:lnTo>
                      <a:pt x="465" y="137"/>
                    </a:lnTo>
                    <a:lnTo>
                      <a:pt x="466" y="147"/>
                    </a:lnTo>
                    <a:lnTo>
                      <a:pt x="467" y="151"/>
                    </a:lnTo>
                    <a:lnTo>
                      <a:pt x="468" y="156"/>
                    </a:lnTo>
                    <a:lnTo>
                      <a:pt x="470" y="159"/>
                    </a:lnTo>
                    <a:lnTo>
                      <a:pt x="473" y="161"/>
                    </a:lnTo>
                    <a:lnTo>
                      <a:pt x="476" y="163"/>
                    </a:lnTo>
                    <a:lnTo>
                      <a:pt x="477" y="165"/>
                    </a:lnTo>
                    <a:lnTo>
                      <a:pt x="483" y="166"/>
                    </a:lnTo>
                    <a:lnTo>
                      <a:pt x="488" y="165"/>
                    </a:lnTo>
                    <a:lnTo>
                      <a:pt x="494" y="164"/>
                    </a:lnTo>
                    <a:lnTo>
                      <a:pt x="499" y="164"/>
                    </a:lnTo>
                    <a:lnTo>
                      <a:pt x="503" y="163"/>
                    </a:lnTo>
                    <a:lnTo>
                      <a:pt x="508" y="163"/>
                    </a:lnTo>
                    <a:lnTo>
                      <a:pt x="511" y="163"/>
                    </a:lnTo>
                    <a:lnTo>
                      <a:pt x="512" y="164"/>
                    </a:lnTo>
                    <a:lnTo>
                      <a:pt x="513" y="165"/>
                    </a:lnTo>
                    <a:lnTo>
                      <a:pt x="513" y="167"/>
                    </a:lnTo>
                    <a:lnTo>
                      <a:pt x="514" y="171"/>
                    </a:lnTo>
                    <a:lnTo>
                      <a:pt x="513" y="175"/>
                    </a:lnTo>
                    <a:lnTo>
                      <a:pt x="513" y="176"/>
                    </a:lnTo>
                    <a:lnTo>
                      <a:pt x="514" y="179"/>
                    </a:lnTo>
                    <a:lnTo>
                      <a:pt x="516" y="182"/>
                    </a:lnTo>
                    <a:lnTo>
                      <a:pt x="516" y="184"/>
                    </a:lnTo>
                    <a:lnTo>
                      <a:pt x="516" y="188"/>
                    </a:lnTo>
                    <a:lnTo>
                      <a:pt x="517" y="192"/>
                    </a:lnTo>
                    <a:lnTo>
                      <a:pt x="519" y="196"/>
                    </a:lnTo>
                    <a:lnTo>
                      <a:pt x="520" y="198"/>
                    </a:lnTo>
                    <a:lnTo>
                      <a:pt x="523" y="199"/>
                    </a:lnTo>
                    <a:lnTo>
                      <a:pt x="530" y="199"/>
                    </a:lnTo>
                    <a:lnTo>
                      <a:pt x="536" y="199"/>
                    </a:lnTo>
                    <a:lnTo>
                      <a:pt x="541" y="200"/>
                    </a:lnTo>
                    <a:lnTo>
                      <a:pt x="545" y="202"/>
                    </a:lnTo>
                    <a:lnTo>
                      <a:pt x="548" y="203"/>
                    </a:lnTo>
                    <a:lnTo>
                      <a:pt x="550" y="205"/>
                    </a:lnTo>
                    <a:lnTo>
                      <a:pt x="552" y="212"/>
                    </a:lnTo>
                    <a:lnTo>
                      <a:pt x="554" y="219"/>
                    </a:lnTo>
                    <a:lnTo>
                      <a:pt x="553" y="222"/>
                    </a:lnTo>
                    <a:lnTo>
                      <a:pt x="552" y="225"/>
                    </a:lnTo>
                    <a:lnTo>
                      <a:pt x="550" y="228"/>
                    </a:lnTo>
                    <a:lnTo>
                      <a:pt x="546" y="229"/>
                    </a:lnTo>
                    <a:lnTo>
                      <a:pt x="542" y="232"/>
                    </a:lnTo>
                    <a:lnTo>
                      <a:pt x="538" y="235"/>
                    </a:lnTo>
                    <a:lnTo>
                      <a:pt x="535" y="238"/>
                    </a:lnTo>
                    <a:lnTo>
                      <a:pt x="529" y="240"/>
                    </a:lnTo>
                    <a:lnTo>
                      <a:pt x="526" y="246"/>
                    </a:lnTo>
                    <a:lnTo>
                      <a:pt x="524" y="252"/>
                    </a:lnTo>
                    <a:lnTo>
                      <a:pt x="521" y="258"/>
                    </a:lnTo>
                    <a:lnTo>
                      <a:pt x="519" y="260"/>
                    </a:lnTo>
                    <a:lnTo>
                      <a:pt x="517" y="262"/>
                    </a:lnTo>
                    <a:lnTo>
                      <a:pt x="517" y="266"/>
                    </a:lnTo>
                    <a:lnTo>
                      <a:pt x="516" y="270"/>
                    </a:lnTo>
                    <a:lnTo>
                      <a:pt x="516" y="273"/>
                    </a:lnTo>
                    <a:lnTo>
                      <a:pt x="516" y="275"/>
                    </a:lnTo>
                    <a:lnTo>
                      <a:pt x="515" y="277"/>
                    </a:lnTo>
                    <a:lnTo>
                      <a:pt x="513" y="279"/>
                    </a:lnTo>
                    <a:lnTo>
                      <a:pt x="511" y="280"/>
                    </a:lnTo>
                    <a:lnTo>
                      <a:pt x="508" y="281"/>
                    </a:lnTo>
                    <a:lnTo>
                      <a:pt x="503" y="282"/>
                    </a:lnTo>
                    <a:lnTo>
                      <a:pt x="498" y="285"/>
                    </a:lnTo>
                    <a:lnTo>
                      <a:pt x="496" y="288"/>
                    </a:lnTo>
                    <a:lnTo>
                      <a:pt x="493" y="289"/>
                    </a:lnTo>
                    <a:lnTo>
                      <a:pt x="490" y="290"/>
                    </a:lnTo>
                    <a:lnTo>
                      <a:pt x="489" y="292"/>
                    </a:lnTo>
                    <a:lnTo>
                      <a:pt x="487" y="293"/>
                    </a:lnTo>
                    <a:lnTo>
                      <a:pt x="485" y="296"/>
                    </a:lnTo>
                    <a:lnTo>
                      <a:pt x="483" y="298"/>
                    </a:lnTo>
                    <a:lnTo>
                      <a:pt x="480" y="306"/>
                    </a:lnTo>
                    <a:lnTo>
                      <a:pt x="480" y="310"/>
                    </a:lnTo>
                    <a:lnTo>
                      <a:pt x="479" y="314"/>
                    </a:lnTo>
                    <a:lnTo>
                      <a:pt x="479" y="318"/>
                    </a:lnTo>
                    <a:lnTo>
                      <a:pt x="478" y="320"/>
                    </a:lnTo>
                    <a:lnTo>
                      <a:pt x="477" y="323"/>
                    </a:lnTo>
                    <a:lnTo>
                      <a:pt x="476" y="324"/>
                    </a:lnTo>
                    <a:lnTo>
                      <a:pt x="474" y="323"/>
                    </a:lnTo>
                    <a:lnTo>
                      <a:pt x="470" y="322"/>
                    </a:lnTo>
                    <a:lnTo>
                      <a:pt x="467" y="319"/>
                    </a:lnTo>
                    <a:lnTo>
                      <a:pt x="460" y="317"/>
                    </a:lnTo>
                    <a:lnTo>
                      <a:pt x="457" y="318"/>
                    </a:lnTo>
                    <a:lnTo>
                      <a:pt x="454" y="320"/>
                    </a:lnTo>
                    <a:lnTo>
                      <a:pt x="452" y="321"/>
                    </a:lnTo>
                    <a:lnTo>
                      <a:pt x="452" y="322"/>
                    </a:lnTo>
                    <a:lnTo>
                      <a:pt x="450" y="323"/>
                    </a:lnTo>
                    <a:lnTo>
                      <a:pt x="449" y="324"/>
                    </a:lnTo>
                    <a:lnTo>
                      <a:pt x="446" y="324"/>
                    </a:lnTo>
                    <a:lnTo>
                      <a:pt x="441" y="325"/>
                    </a:lnTo>
                    <a:lnTo>
                      <a:pt x="433" y="329"/>
                    </a:lnTo>
                    <a:lnTo>
                      <a:pt x="427" y="334"/>
                    </a:lnTo>
                    <a:lnTo>
                      <a:pt x="425" y="335"/>
                    </a:lnTo>
                    <a:lnTo>
                      <a:pt x="422" y="337"/>
                    </a:lnTo>
                    <a:lnTo>
                      <a:pt x="417" y="339"/>
                    </a:lnTo>
                    <a:lnTo>
                      <a:pt x="414" y="340"/>
                    </a:lnTo>
                    <a:lnTo>
                      <a:pt x="411" y="345"/>
                    </a:lnTo>
                    <a:lnTo>
                      <a:pt x="408" y="348"/>
                    </a:lnTo>
                    <a:lnTo>
                      <a:pt x="405" y="350"/>
                    </a:lnTo>
                    <a:lnTo>
                      <a:pt x="399" y="352"/>
                    </a:lnTo>
                    <a:lnTo>
                      <a:pt x="392" y="355"/>
                    </a:lnTo>
                    <a:lnTo>
                      <a:pt x="385" y="360"/>
                    </a:lnTo>
                    <a:lnTo>
                      <a:pt x="382" y="365"/>
                    </a:lnTo>
                    <a:lnTo>
                      <a:pt x="381" y="368"/>
                    </a:lnTo>
                    <a:lnTo>
                      <a:pt x="379" y="370"/>
                    </a:lnTo>
                    <a:lnTo>
                      <a:pt x="380" y="375"/>
                    </a:lnTo>
                    <a:lnTo>
                      <a:pt x="381" y="380"/>
                    </a:lnTo>
                    <a:lnTo>
                      <a:pt x="381" y="391"/>
                    </a:lnTo>
                    <a:lnTo>
                      <a:pt x="381" y="396"/>
                    </a:lnTo>
                    <a:lnTo>
                      <a:pt x="381" y="402"/>
                    </a:lnTo>
                    <a:lnTo>
                      <a:pt x="380" y="406"/>
                    </a:lnTo>
                    <a:lnTo>
                      <a:pt x="377" y="410"/>
                    </a:lnTo>
                    <a:lnTo>
                      <a:pt x="373" y="409"/>
                    </a:lnTo>
                    <a:lnTo>
                      <a:pt x="369" y="408"/>
                    </a:lnTo>
                    <a:lnTo>
                      <a:pt x="364" y="404"/>
                    </a:lnTo>
                    <a:lnTo>
                      <a:pt x="358" y="402"/>
                    </a:lnTo>
                    <a:lnTo>
                      <a:pt x="355" y="400"/>
                    </a:lnTo>
                    <a:lnTo>
                      <a:pt x="350" y="399"/>
                    </a:lnTo>
                    <a:lnTo>
                      <a:pt x="348" y="396"/>
                    </a:lnTo>
                    <a:lnTo>
                      <a:pt x="347" y="394"/>
                    </a:lnTo>
                    <a:lnTo>
                      <a:pt x="346" y="393"/>
                    </a:lnTo>
                    <a:lnTo>
                      <a:pt x="345" y="392"/>
                    </a:lnTo>
                    <a:lnTo>
                      <a:pt x="343" y="392"/>
                    </a:lnTo>
                    <a:lnTo>
                      <a:pt x="341" y="392"/>
                    </a:lnTo>
                    <a:lnTo>
                      <a:pt x="338" y="392"/>
                    </a:lnTo>
                    <a:lnTo>
                      <a:pt x="332" y="392"/>
                    </a:lnTo>
                    <a:lnTo>
                      <a:pt x="330" y="388"/>
                    </a:lnTo>
                    <a:lnTo>
                      <a:pt x="328" y="386"/>
                    </a:lnTo>
                    <a:lnTo>
                      <a:pt x="326" y="385"/>
                    </a:lnTo>
                    <a:lnTo>
                      <a:pt x="323" y="384"/>
                    </a:lnTo>
                    <a:lnTo>
                      <a:pt x="321" y="382"/>
                    </a:lnTo>
                    <a:lnTo>
                      <a:pt x="320" y="381"/>
                    </a:lnTo>
                    <a:lnTo>
                      <a:pt x="320" y="379"/>
                    </a:lnTo>
                  </a:path>
                </a:pathLst>
              </a:custGeom>
              <a:solidFill>
                <a:srgbClr val="E3CA7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 dirty="0">
                  <a:cs typeface="+mn-cs"/>
                </a:endParaRPr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4147853" y="3286487"/>
                <a:ext cx="1117155" cy="1119678"/>
              </a:xfrm>
              <a:custGeom>
                <a:avLst/>
                <a:gdLst>
                  <a:gd name="T0" fmla="*/ 2147483647 w 545"/>
                  <a:gd name="T1" fmla="*/ 2147483647 h 471"/>
                  <a:gd name="T2" fmla="*/ 2147483647 w 545"/>
                  <a:gd name="T3" fmla="*/ 2147483647 h 471"/>
                  <a:gd name="T4" fmla="*/ 2147483647 w 545"/>
                  <a:gd name="T5" fmla="*/ 2147483647 h 471"/>
                  <a:gd name="T6" fmla="*/ 2147483647 w 545"/>
                  <a:gd name="T7" fmla="*/ 2147483647 h 471"/>
                  <a:gd name="T8" fmla="*/ 2147483647 w 545"/>
                  <a:gd name="T9" fmla="*/ 2147483647 h 471"/>
                  <a:gd name="T10" fmla="*/ 2147483647 w 545"/>
                  <a:gd name="T11" fmla="*/ 2147483647 h 471"/>
                  <a:gd name="T12" fmla="*/ 2147483647 w 545"/>
                  <a:gd name="T13" fmla="*/ 2147483647 h 471"/>
                  <a:gd name="T14" fmla="*/ 2147483647 w 545"/>
                  <a:gd name="T15" fmla="*/ 2147483647 h 471"/>
                  <a:gd name="T16" fmla="*/ 2147483647 w 545"/>
                  <a:gd name="T17" fmla="*/ 2147483647 h 471"/>
                  <a:gd name="T18" fmla="*/ 2147483647 w 545"/>
                  <a:gd name="T19" fmla="*/ 2147483647 h 471"/>
                  <a:gd name="T20" fmla="*/ 2147483647 w 545"/>
                  <a:gd name="T21" fmla="*/ 2147483647 h 471"/>
                  <a:gd name="T22" fmla="*/ 0 w 545"/>
                  <a:gd name="T23" fmla="*/ 2147483647 h 471"/>
                  <a:gd name="T24" fmla="*/ 2147483647 w 545"/>
                  <a:gd name="T25" fmla="*/ 2147483647 h 471"/>
                  <a:gd name="T26" fmla="*/ 2147483647 w 545"/>
                  <a:gd name="T27" fmla="*/ 2147483647 h 471"/>
                  <a:gd name="T28" fmla="*/ 2147483647 w 545"/>
                  <a:gd name="T29" fmla="*/ 2147483647 h 471"/>
                  <a:gd name="T30" fmla="*/ 2147483647 w 545"/>
                  <a:gd name="T31" fmla="*/ 2147483647 h 471"/>
                  <a:gd name="T32" fmla="*/ 2147483647 w 545"/>
                  <a:gd name="T33" fmla="*/ 2147483647 h 471"/>
                  <a:gd name="T34" fmla="*/ 2147483647 w 545"/>
                  <a:gd name="T35" fmla="*/ 2147483647 h 471"/>
                  <a:gd name="T36" fmla="*/ 2147483647 w 545"/>
                  <a:gd name="T37" fmla="*/ 2147483647 h 471"/>
                  <a:gd name="T38" fmla="*/ 2147483647 w 545"/>
                  <a:gd name="T39" fmla="*/ 2147483647 h 471"/>
                  <a:gd name="T40" fmla="*/ 2147483647 w 545"/>
                  <a:gd name="T41" fmla="*/ 2147483647 h 471"/>
                  <a:gd name="T42" fmla="*/ 2147483647 w 545"/>
                  <a:gd name="T43" fmla="*/ 2147483647 h 471"/>
                  <a:gd name="T44" fmla="*/ 2147483647 w 545"/>
                  <a:gd name="T45" fmla="*/ 2147483647 h 471"/>
                  <a:gd name="T46" fmla="*/ 2147483647 w 545"/>
                  <a:gd name="T47" fmla="*/ 2147483647 h 471"/>
                  <a:gd name="T48" fmla="*/ 2147483647 w 545"/>
                  <a:gd name="T49" fmla="*/ 2147483647 h 471"/>
                  <a:gd name="T50" fmla="*/ 2147483647 w 545"/>
                  <a:gd name="T51" fmla="*/ 2147483647 h 471"/>
                  <a:gd name="T52" fmla="*/ 2147483647 w 545"/>
                  <a:gd name="T53" fmla="*/ 2147483647 h 471"/>
                  <a:gd name="T54" fmla="*/ 2147483647 w 545"/>
                  <a:gd name="T55" fmla="*/ 2147483647 h 471"/>
                  <a:gd name="T56" fmla="*/ 2147483647 w 545"/>
                  <a:gd name="T57" fmla="*/ 2147483647 h 471"/>
                  <a:gd name="T58" fmla="*/ 2147483647 w 545"/>
                  <a:gd name="T59" fmla="*/ 2147483647 h 471"/>
                  <a:gd name="T60" fmla="*/ 2147483647 w 545"/>
                  <a:gd name="T61" fmla="*/ 2147483647 h 471"/>
                  <a:gd name="T62" fmla="*/ 2147483647 w 545"/>
                  <a:gd name="T63" fmla="*/ 2147483647 h 471"/>
                  <a:gd name="T64" fmla="*/ 2147483647 w 545"/>
                  <a:gd name="T65" fmla="*/ 2147483647 h 471"/>
                  <a:gd name="T66" fmla="*/ 2147483647 w 545"/>
                  <a:gd name="T67" fmla="*/ 2147483647 h 471"/>
                  <a:gd name="T68" fmla="*/ 2147483647 w 545"/>
                  <a:gd name="T69" fmla="*/ 2147483647 h 471"/>
                  <a:gd name="T70" fmla="*/ 2147483647 w 545"/>
                  <a:gd name="T71" fmla="*/ 2147483647 h 471"/>
                  <a:gd name="T72" fmla="*/ 2147483647 w 545"/>
                  <a:gd name="T73" fmla="*/ 2147483647 h 471"/>
                  <a:gd name="T74" fmla="*/ 2147483647 w 545"/>
                  <a:gd name="T75" fmla="*/ 2147483647 h 471"/>
                  <a:gd name="T76" fmla="*/ 2147483647 w 545"/>
                  <a:gd name="T77" fmla="*/ 2147483647 h 471"/>
                  <a:gd name="T78" fmla="*/ 2147483647 w 545"/>
                  <a:gd name="T79" fmla="*/ 2147483647 h 471"/>
                  <a:gd name="T80" fmla="*/ 2147483647 w 545"/>
                  <a:gd name="T81" fmla="*/ 2147483647 h 471"/>
                  <a:gd name="T82" fmla="*/ 2147483647 w 545"/>
                  <a:gd name="T83" fmla="*/ 2147483647 h 471"/>
                  <a:gd name="T84" fmla="*/ 2147483647 w 545"/>
                  <a:gd name="T85" fmla="*/ 2147483647 h 471"/>
                  <a:gd name="T86" fmla="*/ 2147483647 w 545"/>
                  <a:gd name="T87" fmla="*/ 2147483647 h 471"/>
                  <a:gd name="T88" fmla="*/ 2147483647 w 545"/>
                  <a:gd name="T89" fmla="*/ 2147483647 h 471"/>
                  <a:gd name="T90" fmla="*/ 2147483647 w 545"/>
                  <a:gd name="T91" fmla="*/ 2147483647 h 471"/>
                  <a:gd name="T92" fmla="*/ 2147483647 w 545"/>
                  <a:gd name="T93" fmla="*/ 2147483647 h 471"/>
                  <a:gd name="T94" fmla="*/ 2147483647 w 545"/>
                  <a:gd name="T95" fmla="*/ 2147483647 h 471"/>
                  <a:gd name="T96" fmla="*/ 2147483647 w 545"/>
                  <a:gd name="T97" fmla="*/ 2147483647 h 471"/>
                  <a:gd name="T98" fmla="*/ 2147483647 w 545"/>
                  <a:gd name="T99" fmla="*/ 2147483647 h 471"/>
                  <a:gd name="T100" fmla="*/ 2147483647 w 545"/>
                  <a:gd name="T101" fmla="*/ 2147483647 h 471"/>
                  <a:gd name="T102" fmla="*/ 2147483647 w 545"/>
                  <a:gd name="T103" fmla="*/ 2147483647 h 471"/>
                  <a:gd name="T104" fmla="*/ 2147483647 w 545"/>
                  <a:gd name="T105" fmla="*/ 2147483647 h 471"/>
                  <a:gd name="T106" fmla="*/ 2147483647 w 545"/>
                  <a:gd name="T107" fmla="*/ 2147483647 h 471"/>
                  <a:gd name="T108" fmla="*/ 2147483647 w 545"/>
                  <a:gd name="T109" fmla="*/ 2147483647 h 471"/>
                  <a:gd name="T110" fmla="*/ 2147483647 w 545"/>
                  <a:gd name="T111" fmla="*/ 2147483647 h 471"/>
                  <a:gd name="T112" fmla="*/ 2147483647 w 545"/>
                  <a:gd name="T113" fmla="*/ 2147483647 h 47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5"/>
                  <a:gd name="T172" fmla="*/ 0 h 471"/>
                  <a:gd name="T173" fmla="*/ 545 w 545"/>
                  <a:gd name="T174" fmla="*/ 471 h 47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5" h="471">
                    <a:moveTo>
                      <a:pt x="199" y="381"/>
                    </a:moveTo>
                    <a:lnTo>
                      <a:pt x="199" y="389"/>
                    </a:lnTo>
                    <a:lnTo>
                      <a:pt x="198" y="395"/>
                    </a:lnTo>
                    <a:lnTo>
                      <a:pt x="194" y="400"/>
                    </a:lnTo>
                    <a:lnTo>
                      <a:pt x="192" y="402"/>
                    </a:lnTo>
                    <a:lnTo>
                      <a:pt x="188" y="404"/>
                    </a:lnTo>
                    <a:lnTo>
                      <a:pt x="184" y="400"/>
                    </a:lnTo>
                    <a:lnTo>
                      <a:pt x="181" y="398"/>
                    </a:lnTo>
                    <a:lnTo>
                      <a:pt x="178" y="396"/>
                    </a:lnTo>
                    <a:lnTo>
                      <a:pt x="175" y="395"/>
                    </a:lnTo>
                    <a:lnTo>
                      <a:pt x="171" y="394"/>
                    </a:lnTo>
                    <a:lnTo>
                      <a:pt x="164" y="388"/>
                    </a:lnTo>
                    <a:lnTo>
                      <a:pt x="159" y="386"/>
                    </a:lnTo>
                    <a:lnTo>
                      <a:pt x="155" y="384"/>
                    </a:lnTo>
                    <a:lnTo>
                      <a:pt x="149" y="380"/>
                    </a:lnTo>
                    <a:lnTo>
                      <a:pt x="141" y="377"/>
                    </a:lnTo>
                    <a:lnTo>
                      <a:pt x="133" y="375"/>
                    </a:lnTo>
                    <a:lnTo>
                      <a:pt x="125" y="373"/>
                    </a:lnTo>
                    <a:lnTo>
                      <a:pt x="122" y="368"/>
                    </a:lnTo>
                    <a:lnTo>
                      <a:pt x="121" y="363"/>
                    </a:lnTo>
                    <a:lnTo>
                      <a:pt x="122" y="358"/>
                    </a:lnTo>
                    <a:lnTo>
                      <a:pt x="126" y="354"/>
                    </a:lnTo>
                    <a:lnTo>
                      <a:pt x="124" y="350"/>
                    </a:lnTo>
                    <a:lnTo>
                      <a:pt x="122" y="346"/>
                    </a:lnTo>
                    <a:lnTo>
                      <a:pt x="115" y="339"/>
                    </a:lnTo>
                    <a:lnTo>
                      <a:pt x="116" y="331"/>
                    </a:lnTo>
                    <a:lnTo>
                      <a:pt x="118" y="322"/>
                    </a:lnTo>
                    <a:lnTo>
                      <a:pt x="121" y="314"/>
                    </a:lnTo>
                    <a:lnTo>
                      <a:pt x="122" y="311"/>
                    </a:lnTo>
                    <a:lnTo>
                      <a:pt x="125" y="308"/>
                    </a:lnTo>
                    <a:lnTo>
                      <a:pt x="126" y="304"/>
                    </a:lnTo>
                    <a:lnTo>
                      <a:pt x="126" y="301"/>
                    </a:lnTo>
                    <a:lnTo>
                      <a:pt x="124" y="294"/>
                    </a:lnTo>
                    <a:lnTo>
                      <a:pt x="122" y="287"/>
                    </a:lnTo>
                    <a:lnTo>
                      <a:pt x="121" y="280"/>
                    </a:lnTo>
                    <a:lnTo>
                      <a:pt x="116" y="279"/>
                    </a:lnTo>
                    <a:lnTo>
                      <a:pt x="114" y="279"/>
                    </a:lnTo>
                    <a:lnTo>
                      <a:pt x="110" y="279"/>
                    </a:lnTo>
                    <a:lnTo>
                      <a:pt x="106" y="278"/>
                    </a:lnTo>
                    <a:lnTo>
                      <a:pt x="105" y="275"/>
                    </a:lnTo>
                    <a:lnTo>
                      <a:pt x="103" y="274"/>
                    </a:lnTo>
                    <a:lnTo>
                      <a:pt x="101" y="272"/>
                    </a:lnTo>
                    <a:lnTo>
                      <a:pt x="99" y="272"/>
                    </a:lnTo>
                    <a:lnTo>
                      <a:pt x="93" y="273"/>
                    </a:lnTo>
                    <a:lnTo>
                      <a:pt x="86" y="274"/>
                    </a:lnTo>
                    <a:lnTo>
                      <a:pt x="81" y="272"/>
                    </a:lnTo>
                    <a:lnTo>
                      <a:pt x="79" y="268"/>
                    </a:lnTo>
                    <a:lnTo>
                      <a:pt x="75" y="265"/>
                    </a:lnTo>
                    <a:lnTo>
                      <a:pt x="72" y="262"/>
                    </a:lnTo>
                    <a:lnTo>
                      <a:pt x="70" y="256"/>
                    </a:lnTo>
                    <a:lnTo>
                      <a:pt x="67" y="251"/>
                    </a:lnTo>
                    <a:lnTo>
                      <a:pt x="64" y="246"/>
                    </a:lnTo>
                    <a:lnTo>
                      <a:pt x="58" y="243"/>
                    </a:lnTo>
                    <a:lnTo>
                      <a:pt x="57" y="242"/>
                    </a:lnTo>
                    <a:lnTo>
                      <a:pt x="55" y="240"/>
                    </a:lnTo>
                    <a:lnTo>
                      <a:pt x="53" y="239"/>
                    </a:lnTo>
                    <a:lnTo>
                      <a:pt x="52" y="237"/>
                    </a:lnTo>
                    <a:lnTo>
                      <a:pt x="51" y="235"/>
                    </a:lnTo>
                    <a:lnTo>
                      <a:pt x="50" y="232"/>
                    </a:lnTo>
                    <a:lnTo>
                      <a:pt x="49" y="230"/>
                    </a:lnTo>
                    <a:lnTo>
                      <a:pt x="49" y="229"/>
                    </a:lnTo>
                    <a:lnTo>
                      <a:pt x="52" y="223"/>
                    </a:lnTo>
                    <a:lnTo>
                      <a:pt x="56" y="217"/>
                    </a:lnTo>
                    <a:lnTo>
                      <a:pt x="62" y="213"/>
                    </a:lnTo>
                    <a:lnTo>
                      <a:pt x="67" y="209"/>
                    </a:lnTo>
                    <a:lnTo>
                      <a:pt x="67" y="205"/>
                    </a:lnTo>
                    <a:lnTo>
                      <a:pt x="66" y="203"/>
                    </a:lnTo>
                    <a:lnTo>
                      <a:pt x="62" y="202"/>
                    </a:lnTo>
                    <a:lnTo>
                      <a:pt x="58" y="202"/>
                    </a:lnTo>
                    <a:lnTo>
                      <a:pt x="48" y="203"/>
                    </a:lnTo>
                    <a:lnTo>
                      <a:pt x="44" y="204"/>
                    </a:lnTo>
                    <a:lnTo>
                      <a:pt x="41" y="204"/>
                    </a:lnTo>
                    <a:lnTo>
                      <a:pt x="36" y="205"/>
                    </a:lnTo>
                    <a:lnTo>
                      <a:pt x="31" y="205"/>
                    </a:lnTo>
                    <a:lnTo>
                      <a:pt x="26" y="205"/>
                    </a:lnTo>
                    <a:lnTo>
                      <a:pt x="21" y="203"/>
                    </a:lnTo>
                    <a:lnTo>
                      <a:pt x="17" y="199"/>
                    </a:lnTo>
                    <a:lnTo>
                      <a:pt x="14" y="197"/>
                    </a:lnTo>
                    <a:lnTo>
                      <a:pt x="10" y="195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81"/>
                    </a:lnTo>
                    <a:lnTo>
                      <a:pt x="0" y="176"/>
                    </a:lnTo>
                    <a:lnTo>
                      <a:pt x="0" y="175"/>
                    </a:lnTo>
                    <a:lnTo>
                      <a:pt x="1" y="174"/>
                    </a:lnTo>
                    <a:lnTo>
                      <a:pt x="5" y="173"/>
                    </a:lnTo>
                    <a:lnTo>
                      <a:pt x="9" y="172"/>
                    </a:lnTo>
                    <a:lnTo>
                      <a:pt x="17" y="171"/>
                    </a:lnTo>
                    <a:lnTo>
                      <a:pt x="20" y="170"/>
                    </a:lnTo>
                    <a:lnTo>
                      <a:pt x="23" y="170"/>
                    </a:lnTo>
                    <a:lnTo>
                      <a:pt x="25" y="169"/>
                    </a:lnTo>
                    <a:lnTo>
                      <a:pt x="29" y="168"/>
                    </a:lnTo>
                    <a:lnTo>
                      <a:pt x="34" y="164"/>
                    </a:lnTo>
                    <a:lnTo>
                      <a:pt x="39" y="161"/>
                    </a:lnTo>
                    <a:lnTo>
                      <a:pt x="45" y="159"/>
                    </a:lnTo>
                    <a:lnTo>
                      <a:pt x="52" y="157"/>
                    </a:lnTo>
                    <a:lnTo>
                      <a:pt x="55" y="154"/>
                    </a:lnTo>
                    <a:lnTo>
                      <a:pt x="57" y="152"/>
                    </a:lnTo>
                    <a:lnTo>
                      <a:pt x="59" y="151"/>
                    </a:lnTo>
                    <a:lnTo>
                      <a:pt x="64" y="149"/>
                    </a:lnTo>
                    <a:lnTo>
                      <a:pt x="67" y="150"/>
                    </a:lnTo>
                    <a:lnTo>
                      <a:pt x="69" y="151"/>
                    </a:lnTo>
                    <a:lnTo>
                      <a:pt x="72" y="150"/>
                    </a:lnTo>
                    <a:lnTo>
                      <a:pt x="73" y="148"/>
                    </a:lnTo>
                    <a:lnTo>
                      <a:pt x="75" y="146"/>
                    </a:lnTo>
                    <a:lnTo>
                      <a:pt x="78" y="145"/>
                    </a:lnTo>
                    <a:lnTo>
                      <a:pt x="85" y="144"/>
                    </a:lnTo>
                    <a:lnTo>
                      <a:pt x="91" y="144"/>
                    </a:lnTo>
                    <a:lnTo>
                      <a:pt x="94" y="143"/>
                    </a:lnTo>
                    <a:lnTo>
                      <a:pt x="96" y="143"/>
                    </a:lnTo>
                    <a:lnTo>
                      <a:pt x="100" y="145"/>
                    </a:lnTo>
                    <a:lnTo>
                      <a:pt x="103" y="147"/>
                    </a:lnTo>
                    <a:lnTo>
                      <a:pt x="108" y="149"/>
                    </a:lnTo>
                    <a:lnTo>
                      <a:pt x="114" y="151"/>
                    </a:lnTo>
                    <a:lnTo>
                      <a:pt x="118" y="152"/>
                    </a:lnTo>
                    <a:lnTo>
                      <a:pt x="121" y="153"/>
                    </a:lnTo>
                    <a:lnTo>
                      <a:pt x="123" y="154"/>
                    </a:lnTo>
                    <a:lnTo>
                      <a:pt x="129" y="148"/>
                    </a:lnTo>
                    <a:lnTo>
                      <a:pt x="135" y="139"/>
                    </a:lnTo>
                    <a:lnTo>
                      <a:pt x="136" y="137"/>
                    </a:lnTo>
                    <a:lnTo>
                      <a:pt x="137" y="134"/>
                    </a:lnTo>
                    <a:lnTo>
                      <a:pt x="138" y="131"/>
                    </a:lnTo>
                    <a:lnTo>
                      <a:pt x="140" y="129"/>
                    </a:lnTo>
                    <a:lnTo>
                      <a:pt x="143" y="126"/>
                    </a:lnTo>
                    <a:lnTo>
                      <a:pt x="147" y="121"/>
                    </a:lnTo>
                    <a:lnTo>
                      <a:pt x="151" y="117"/>
                    </a:lnTo>
                    <a:lnTo>
                      <a:pt x="155" y="111"/>
                    </a:lnTo>
                    <a:lnTo>
                      <a:pt x="157" y="106"/>
                    </a:lnTo>
                    <a:lnTo>
                      <a:pt x="158" y="101"/>
                    </a:lnTo>
                    <a:lnTo>
                      <a:pt x="157" y="98"/>
                    </a:lnTo>
                    <a:lnTo>
                      <a:pt x="155" y="97"/>
                    </a:lnTo>
                    <a:lnTo>
                      <a:pt x="152" y="95"/>
                    </a:lnTo>
                    <a:lnTo>
                      <a:pt x="148" y="92"/>
                    </a:lnTo>
                    <a:lnTo>
                      <a:pt x="143" y="90"/>
                    </a:lnTo>
                    <a:lnTo>
                      <a:pt x="132" y="88"/>
                    </a:lnTo>
                    <a:lnTo>
                      <a:pt x="130" y="79"/>
                    </a:lnTo>
                    <a:lnTo>
                      <a:pt x="129" y="70"/>
                    </a:lnTo>
                    <a:lnTo>
                      <a:pt x="126" y="62"/>
                    </a:lnTo>
                    <a:lnTo>
                      <a:pt x="121" y="54"/>
                    </a:lnTo>
                    <a:lnTo>
                      <a:pt x="119" y="48"/>
                    </a:lnTo>
                    <a:lnTo>
                      <a:pt x="119" y="41"/>
                    </a:lnTo>
                    <a:lnTo>
                      <a:pt x="119" y="34"/>
                    </a:lnTo>
                    <a:lnTo>
                      <a:pt x="121" y="27"/>
                    </a:lnTo>
                    <a:lnTo>
                      <a:pt x="120" y="20"/>
                    </a:lnTo>
                    <a:lnTo>
                      <a:pt x="120" y="16"/>
                    </a:lnTo>
                    <a:lnTo>
                      <a:pt x="121" y="13"/>
                    </a:lnTo>
                    <a:lnTo>
                      <a:pt x="122" y="12"/>
                    </a:lnTo>
                    <a:lnTo>
                      <a:pt x="123" y="12"/>
                    </a:lnTo>
                    <a:lnTo>
                      <a:pt x="126" y="11"/>
                    </a:lnTo>
                    <a:lnTo>
                      <a:pt x="127" y="10"/>
                    </a:lnTo>
                    <a:lnTo>
                      <a:pt x="127" y="9"/>
                    </a:lnTo>
                    <a:lnTo>
                      <a:pt x="132" y="7"/>
                    </a:lnTo>
                    <a:lnTo>
                      <a:pt x="136" y="6"/>
                    </a:lnTo>
                    <a:lnTo>
                      <a:pt x="139" y="7"/>
                    </a:lnTo>
                    <a:lnTo>
                      <a:pt x="144" y="7"/>
                    </a:lnTo>
                    <a:lnTo>
                      <a:pt x="150" y="10"/>
                    </a:lnTo>
                    <a:lnTo>
                      <a:pt x="155" y="13"/>
                    </a:lnTo>
                    <a:lnTo>
                      <a:pt x="160" y="13"/>
                    </a:lnTo>
                    <a:lnTo>
                      <a:pt x="165" y="13"/>
                    </a:lnTo>
                    <a:lnTo>
                      <a:pt x="177" y="13"/>
                    </a:lnTo>
                    <a:lnTo>
                      <a:pt x="188" y="13"/>
                    </a:lnTo>
                    <a:lnTo>
                      <a:pt x="209" y="8"/>
                    </a:lnTo>
                    <a:lnTo>
                      <a:pt x="230" y="4"/>
                    </a:lnTo>
                    <a:lnTo>
                      <a:pt x="252" y="2"/>
                    </a:lnTo>
                    <a:lnTo>
                      <a:pt x="273" y="0"/>
                    </a:lnTo>
                    <a:lnTo>
                      <a:pt x="279" y="1"/>
                    </a:lnTo>
                    <a:lnTo>
                      <a:pt x="286" y="1"/>
                    </a:lnTo>
                    <a:lnTo>
                      <a:pt x="299" y="1"/>
                    </a:lnTo>
                    <a:lnTo>
                      <a:pt x="313" y="1"/>
                    </a:lnTo>
                    <a:lnTo>
                      <a:pt x="327" y="1"/>
                    </a:lnTo>
                    <a:lnTo>
                      <a:pt x="333" y="8"/>
                    </a:lnTo>
                    <a:lnTo>
                      <a:pt x="339" y="15"/>
                    </a:lnTo>
                    <a:lnTo>
                      <a:pt x="341" y="23"/>
                    </a:lnTo>
                    <a:lnTo>
                      <a:pt x="342" y="29"/>
                    </a:lnTo>
                    <a:lnTo>
                      <a:pt x="342" y="34"/>
                    </a:lnTo>
                    <a:lnTo>
                      <a:pt x="343" y="36"/>
                    </a:lnTo>
                    <a:lnTo>
                      <a:pt x="344" y="38"/>
                    </a:lnTo>
                    <a:lnTo>
                      <a:pt x="347" y="39"/>
                    </a:lnTo>
                    <a:lnTo>
                      <a:pt x="351" y="39"/>
                    </a:lnTo>
                    <a:lnTo>
                      <a:pt x="354" y="40"/>
                    </a:lnTo>
                    <a:lnTo>
                      <a:pt x="359" y="40"/>
                    </a:lnTo>
                    <a:lnTo>
                      <a:pt x="365" y="41"/>
                    </a:lnTo>
                    <a:lnTo>
                      <a:pt x="373" y="42"/>
                    </a:lnTo>
                    <a:lnTo>
                      <a:pt x="379" y="43"/>
                    </a:lnTo>
                    <a:lnTo>
                      <a:pt x="388" y="45"/>
                    </a:lnTo>
                    <a:lnTo>
                      <a:pt x="398" y="47"/>
                    </a:lnTo>
                    <a:lnTo>
                      <a:pt x="405" y="46"/>
                    </a:lnTo>
                    <a:lnTo>
                      <a:pt x="412" y="46"/>
                    </a:lnTo>
                    <a:lnTo>
                      <a:pt x="419" y="47"/>
                    </a:lnTo>
                    <a:lnTo>
                      <a:pt x="422" y="48"/>
                    </a:lnTo>
                    <a:lnTo>
                      <a:pt x="424" y="50"/>
                    </a:lnTo>
                    <a:lnTo>
                      <a:pt x="429" y="63"/>
                    </a:lnTo>
                    <a:lnTo>
                      <a:pt x="432" y="70"/>
                    </a:lnTo>
                    <a:lnTo>
                      <a:pt x="436" y="76"/>
                    </a:lnTo>
                    <a:lnTo>
                      <a:pt x="438" y="82"/>
                    </a:lnTo>
                    <a:lnTo>
                      <a:pt x="443" y="88"/>
                    </a:lnTo>
                    <a:lnTo>
                      <a:pt x="444" y="92"/>
                    </a:lnTo>
                    <a:lnTo>
                      <a:pt x="445" y="94"/>
                    </a:lnTo>
                    <a:lnTo>
                      <a:pt x="449" y="95"/>
                    </a:lnTo>
                    <a:lnTo>
                      <a:pt x="453" y="93"/>
                    </a:lnTo>
                    <a:lnTo>
                      <a:pt x="456" y="92"/>
                    </a:lnTo>
                    <a:lnTo>
                      <a:pt x="458" y="91"/>
                    </a:lnTo>
                    <a:lnTo>
                      <a:pt x="461" y="92"/>
                    </a:lnTo>
                    <a:lnTo>
                      <a:pt x="464" y="95"/>
                    </a:lnTo>
                    <a:lnTo>
                      <a:pt x="465" y="101"/>
                    </a:lnTo>
                    <a:lnTo>
                      <a:pt x="465" y="104"/>
                    </a:lnTo>
                    <a:lnTo>
                      <a:pt x="466" y="107"/>
                    </a:lnTo>
                    <a:lnTo>
                      <a:pt x="468" y="108"/>
                    </a:lnTo>
                    <a:lnTo>
                      <a:pt x="471" y="109"/>
                    </a:lnTo>
                    <a:lnTo>
                      <a:pt x="474" y="110"/>
                    </a:lnTo>
                    <a:lnTo>
                      <a:pt x="479" y="110"/>
                    </a:lnTo>
                    <a:lnTo>
                      <a:pt x="486" y="110"/>
                    </a:lnTo>
                    <a:lnTo>
                      <a:pt x="489" y="112"/>
                    </a:lnTo>
                    <a:lnTo>
                      <a:pt x="492" y="116"/>
                    </a:lnTo>
                    <a:lnTo>
                      <a:pt x="493" y="119"/>
                    </a:lnTo>
                    <a:lnTo>
                      <a:pt x="498" y="122"/>
                    </a:lnTo>
                    <a:lnTo>
                      <a:pt x="504" y="124"/>
                    </a:lnTo>
                    <a:lnTo>
                      <a:pt x="506" y="125"/>
                    </a:lnTo>
                    <a:lnTo>
                      <a:pt x="507" y="125"/>
                    </a:lnTo>
                    <a:lnTo>
                      <a:pt x="511" y="127"/>
                    </a:lnTo>
                    <a:lnTo>
                      <a:pt x="515" y="129"/>
                    </a:lnTo>
                    <a:lnTo>
                      <a:pt x="524" y="132"/>
                    </a:lnTo>
                    <a:lnTo>
                      <a:pt x="528" y="136"/>
                    </a:lnTo>
                    <a:lnTo>
                      <a:pt x="532" y="139"/>
                    </a:lnTo>
                    <a:lnTo>
                      <a:pt x="535" y="142"/>
                    </a:lnTo>
                    <a:lnTo>
                      <a:pt x="536" y="143"/>
                    </a:lnTo>
                    <a:lnTo>
                      <a:pt x="537" y="144"/>
                    </a:lnTo>
                    <a:lnTo>
                      <a:pt x="538" y="148"/>
                    </a:lnTo>
                    <a:lnTo>
                      <a:pt x="537" y="153"/>
                    </a:lnTo>
                    <a:lnTo>
                      <a:pt x="535" y="156"/>
                    </a:lnTo>
                    <a:lnTo>
                      <a:pt x="530" y="159"/>
                    </a:lnTo>
                    <a:lnTo>
                      <a:pt x="528" y="164"/>
                    </a:lnTo>
                    <a:lnTo>
                      <a:pt x="526" y="167"/>
                    </a:lnTo>
                    <a:lnTo>
                      <a:pt x="521" y="170"/>
                    </a:lnTo>
                    <a:lnTo>
                      <a:pt x="517" y="173"/>
                    </a:lnTo>
                    <a:lnTo>
                      <a:pt x="513" y="176"/>
                    </a:lnTo>
                    <a:lnTo>
                      <a:pt x="509" y="178"/>
                    </a:lnTo>
                    <a:lnTo>
                      <a:pt x="506" y="179"/>
                    </a:lnTo>
                    <a:lnTo>
                      <a:pt x="502" y="181"/>
                    </a:lnTo>
                    <a:lnTo>
                      <a:pt x="500" y="181"/>
                    </a:lnTo>
                    <a:lnTo>
                      <a:pt x="498" y="181"/>
                    </a:lnTo>
                    <a:lnTo>
                      <a:pt x="495" y="183"/>
                    </a:lnTo>
                    <a:lnTo>
                      <a:pt x="494" y="185"/>
                    </a:lnTo>
                    <a:lnTo>
                      <a:pt x="493" y="186"/>
                    </a:lnTo>
                    <a:lnTo>
                      <a:pt x="493" y="187"/>
                    </a:lnTo>
                    <a:lnTo>
                      <a:pt x="496" y="189"/>
                    </a:lnTo>
                    <a:lnTo>
                      <a:pt x="500" y="193"/>
                    </a:lnTo>
                    <a:lnTo>
                      <a:pt x="497" y="194"/>
                    </a:lnTo>
                    <a:lnTo>
                      <a:pt x="494" y="194"/>
                    </a:lnTo>
                    <a:lnTo>
                      <a:pt x="493" y="195"/>
                    </a:lnTo>
                    <a:lnTo>
                      <a:pt x="492" y="197"/>
                    </a:lnTo>
                    <a:lnTo>
                      <a:pt x="492" y="202"/>
                    </a:lnTo>
                    <a:lnTo>
                      <a:pt x="493" y="207"/>
                    </a:lnTo>
                    <a:lnTo>
                      <a:pt x="496" y="210"/>
                    </a:lnTo>
                    <a:lnTo>
                      <a:pt x="500" y="213"/>
                    </a:lnTo>
                    <a:lnTo>
                      <a:pt x="509" y="211"/>
                    </a:lnTo>
                    <a:lnTo>
                      <a:pt x="518" y="209"/>
                    </a:lnTo>
                    <a:lnTo>
                      <a:pt x="521" y="211"/>
                    </a:lnTo>
                    <a:lnTo>
                      <a:pt x="522" y="214"/>
                    </a:lnTo>
                    <a:lnTo>
                      <a:pt x="524" y="216"/>
                    </a:lnTo>
                    <a:lnTo>
                      <a:pt x="526" y="219"/>
                    </a:lnTo>
                    <a:lnTo>
                      <a:pt x="529" y="222"/>
                    </a:lnTo>
                    <a:lnTo>
                      <a:pt x="534" y="224"/>
                    </a:lnTo>
                    <a:lnTo>
                      <a:pt x="535" y="230"/>
                    </a:lnTo>
                    <a:lnTo>
                      <a:pt x="537" y="235"/>
                    </a:lnTo>
                    <a:lnTo>
                      <a:pt x="539" y="239"/>
                    </a:lnTo>
                    <a:lnTo>
                      <a:pt x="543" y="243"/>
                    </a:lnTo>
                    <a:lnTo>
                      <a:pt x="544" y="247"/>
                    </a:lnTo>
                    <a:lnTo>
                      <a:pt x="544" y="251"/>
                    </a:lnTo>
                    <a:lnTo>
                      <a:pt x="544" y="255"/>
                    </a:lnTo>
                    <a:lnTo>
                      <a:pt x="544" y="259"/>
                    </a:lnTo>
                    <a:lnTo>
                      <a:pt x="542" y="262"/>
                    </a:lnTo>
                    <a:lnTo>
                      <a:pt x="540" y="264"/>
                    </a:lnTo>
                    <a:lnTo>
                      <a:pt x="533" y="267"/>
                    </a:lnTo>
                    <a:lnTo>
                      <a:pt x="525" y="271"/>
                    </a:lnTo>
                    <a:lnTo>
                      <a:pt x="518" y="272"/>
                    </a:lnTo>
                    <a:lnTo>
                      <a:pt x="514" y="274"/>
                    </a:lnTo>
                    <a:lnTo>
                      <a:pt x="513" y="275"/>
                    </a:lnTo>
                    <a:lnTo>
                      <a:pt x="514" y="275"/>
                    </a:lnTo>
                    <a:lnTo>
                      <a:pt x="513" y="276"/>
                    </a:lnTo>
                    <a:lnTo>
                      <a:pt x="510" y="278"/>
                    </a:lnTo>
                    <a:lnTo>
                      <a:pt x="508" y="280"/>
                    </a:lnTo>
                    <a:lnTo>
                      <a:pt x="506" y="282"/>
                    </a:lnTo>
                    <a:lnTo>
                      <a:pt x="504" y="283"/>
                    </a:lnTo>
                    <a:lnTo>
                      <a:pt x="503" y="284"/>
                    </a:lnTo>
                    <a:lnTo>
                      <a:pt x="499" y="289"/>
                    </a:lnTo>
                    <a:lnTo>
                      <a:pt x="494" y="293"/>
                    </a:lnTo>
                    <a:lnTo>
                      <a:pt x="491" y="297"/>
                    </a:lnTo>
                    <a:lnTo>
                      <a:pt x="488" y="302"/>
                    </a:lnTo>
                    <a:lnTo>
                      <a:pt x="487" y="308"/>
                    </a:lnTo>
                    <a:lnTo>
                      <a:pt x="486" y="314"/>
                    </a:lnTo>
                    <a:lnTo>
                      <a:pt x="483" y="318"/>
                    </a:lnTo>
                    <a:lnTo>
                      <a:pt x="478" y="322"/>
                    </a:lnTo>
                    <a:lnTo>
                      <a:pt x="476" y="318"/>
                    </a:lnTo>
                    <a:lnTo>
                      <a:pt x="473" y="314"/>
                    </a:lnTo>
                    <a:lnTo>
                      <a:pt x="472" y="310"/>
                    </a:lnTo>
                    <a:lnTo>
                      <a:pt x="469" y="305"/>
                    </a:lnTo>
                    <a:lnTo>
                      <a:pt x="468" y="302"/>
                    </a:lnTo>
                    <a:lnTo>
                      <a:pt x="467" y="299"/>
                    </a:lnTo>
                    <a:lnTo>
                      <a:pt x="466" y="299"/>
                    </a:lnTo>
                    <a:lnTo>
                      <a:pt x="465" y="298"/>
                    </a:lnTo>
                    <a:lnTo>
                      <a:pt x="463" y="299"/>
                    </a:lnTo>
                    <a:lnTo>
                      <a:pt x="458" y="300"/>
                    </a:lnTo>
                    <a:lnTo>
                      <a:pt x="453" y="304"/>
                    </a:lnTo>
                    <a:lnTo>
                      <a:pt x="449" y="308"/>
                    </a:lnTo>
                    <a:lnTo>
                      <a:pt x="444" y="310"/>
                    </a:lnTo>
                    <a:lnTo>
                      <a:pt x="437" y="312"/>
                    </a:lnTo>
                    <a:lnTo>
                      <a:pt x="428" y="319"/>
                    </a:lnTo>
                    <a:lnTo>
                      <a:pt x="418" y="325"/>
                    </a:lnTo>
                    <a:lnTo>
                      <a:pt x="408" y="331"/>
                    </a:lnTo>
                    <a:lnTo>
                      <a:pt x="399" y="339"/>
                    </a:lnTo>
                    <a:lnTo>
                      <a:pt x="394" y="346"/>
                    </a:lnTo>
                    <a:lnTo>
                      <a:pt x="390" y="353"/>
                    </a:lnTo>
                    <a:lnTo>
                      <a:pt x="385" y="360"/>
                    </a:lnTo>
                    <a:lnTo>
                      <a:pt x="381" y="363"/>
                    </a:lnTo>
                    <a:lnTo>
                      <a:pt x="378" y="365"/>
                    </a:lnTo>
                    <a:lnTo>
                      <a:pt x="376" y="359"/>
                    </a:lnTo>
                    <a:lnTo>
                      <a:pt x="377" y="355"/>
                    </a:lnTo>
                    <a:lnTo>
                      <a:pt x="380" y="351"/>
                    </a:lnTo>
                    <a:lnTo>
                      <a:pt x="385" y="348"/>
                    </a:lnTo>
                    <a:lnTo>
                      <a:pt x="383" y="343"/>
                    </a:lnTo>
                    <a:lnTo>
                      <a:pt x="381" y="340"/>
                    </a:lnTo>
                    <a:lnTo>
                      <a:pt x="379" y="337"/>
                    </a:lnTo>
                    <a:lnTo>
                      <a:pt x="376" y="336"/>
                    </a:lnTo>
                    <a:lnTo>
                      <a:pt x="369" y="333"/>
                    </a:lnTo>
                    <a:lnTo>
                      <a:pt x="365" y="333"/>
                    </a:lnTo>
                    <a:lnTo>
                      <a:pt x="359" y="332"/>
                    </a:lnTo>
                    <a:lnTo>
                      <a:pt x="346" y="332"/>
                    </a:lnTo>
                    <a:lnTo>
                      <a:pt x="332" y="331"/>
                    </a:lnTo>
                    <a:lnTo>
                      <a:pt x="325" y="331"/>
                    </a:lnTo>
                    <a:lnTo>
                      <a:pt x="319" y="333"/>
                    </a:lnTo>
                    <a:lnTo>
                      <a:pt x="313" y="334"/>
                    </a:lnTo>
                    <a:lnTo>
                      <a:pt x="308" y="338"/>
                    </a:lnTo>
                    <a:lnTo>
                      <a:pt x="307" y="340"/>
                    </a:lnTo>
                    <a:lnTo>
                      <a:pt x="304" y="344"/>
                    </a:lnTo>
                    <a:lnTo>
                      <a:pt x="297" y="351"/>
                    </a:lnTo>
                    <a:lnTo>
                      <a:pt x="290" y="358"/>
                    </a:lnTo>
                    <a:lnTo>
                      <a:pt x="287" y="361"/>
                    </a:lnTo>
                    <a:lnTo>
                      <a:pt x="284" y="363"/>
                    </a:lnTo>
                    <a:lnTo>
                      <a:pt x="280" y="365"/>
                    </a:lnTo>
                    <a:lnTo>
                      <a:pt x="276" y="367"/>
                    </a:lnTo>
                    <a:lnTo>
                      <a:pt x="271" y="369"/>
                    </a:lnTo>
                    <a:lnTo>
                      <a:pt x="267" y="373"/>
                    </a:lnTo>
                    <a:lnTo>
                      <a:pt x="263" y="379"/>
                    </a:lnTo>
                    <a:lnTo>
                      <a:pt x="258" y="384"/>
                    </a:lnTo>
                    <a:lnTo>
                      <a:pt x="252" y="388"/>
                    </a:lnTo>
                    <a:lnTo>
                      <a:pt x="246" y="393"/>
                    </a:lnTo>
                    <a:lnTo>
                      <a:pt x="245" y="399"/>
                    </a:lnTo>
                    <a:lnTo>
                      <a:pt x="244" y="403"/>
                    </a:lnTo>
                    <a:lnTo>
                      <a:pt x="241" y="407"/>
                    </a:lnTo>
                    <a:lnTo>
                      <a:pt x="239" y="409"/>
                    </a:lnTo>
                    <a:lnTo>
                      <a:pt x="236" y="410"/>
                    </a:lnTo>
                    <a:lnTo>
                      <a:pt x="234" y="412"/>
                    </a:lnTo>
                    <a:lnTo>
                      <a:pt x="231" y="414"/>
                    </a:lnTo>
                    <a:lnTo>
                      <a:pt x="228" y="415"/>
                    </a:lnTo>
                    <a:lnTo>
                      <a:pt x="226" y="417"/>
                    </a:lnTo>
                    <a:lnTo>
                      <a:pt x="223" y="421"/>
                    </a:lnTo>
                    <a:lnTo>
                      <a:pt x="222" y="425"/>
                    </a:lnTo>
                    <a:lnTo>
                      <a:pt x="220" y="429"/>
                    </a:lnTo>
                    <a:lnTo>
                      <a:pt x="219" y="431"/>
                    </a:lnTo>
                    <a:lnTo>
                      <a:pt x="216" y="433"/>
                    </a:lnTo>
                    <a:lnTo>
                      <a:pt x="211" y="439"/>
                    </a:lnTo>
                    <a:lnTo>
                      <a:pt x="205" y="443"/>
                    </a:lnTo>
                    <a:lnTo>
                      <a:pt x="199" y="449"/>
                    </a:lnTo>
                    <a:lnTo>
                      <a:pt x="194" y="455"/>
                    </a:lnTo>
                    <a:lnTo>
                      <a:pt x="195" y="459"/>
                    </a:lnTo>
                    <a:lnTo>
                      <a:pt x="194" y="462"/>
                    </a:lnTo>
                    <a:lnTo>
                      <a:pt x="192" y="465"/>
                    </a:lnTo>
                    <a:lnTo>
                      <a:pt x="186" y="468"/>
                    </a:lnTo>
                    <a:lnTo>
                      <a:pt x="183" y="470"/>
                    </a:lnTo>
                    <a:lnTo>
                      <a:pt x="180" y="470"/>
                    </a:lnTo>
                    <a:lnTo>
                      <a:pt x="178" y="468"/>
                    </a:lnTo>
                    <a:lnTo>
                      <a:pt x="176" y="465"/>
                    </a:lnTo>
                    <a:lnTo>
                      <a:pt x="178" y="462"/>
                    </a:lnTo>
                    <a:lnTo>
                      <a:pt x="180" y="459"/>
                    </a:lnTo>
                    <a:lnTo>
                      <a:pt x="183" y="458"/>
                    </a:lnTo>
                    <a:lnTo>
                      <a:pt x="186" y="456"/>
                    </a:lnTo>
                    <a:lnTo>
                      <a:pt x="192" y="449"/>
                    </a:lnTo>
                    <a:lnTo>
                      <a:pt x="197" y="443"/>
                    </a:lnTo>
                    <a:lnTo>
                      <a:pt x="199" y="440"/>
                    </a:lnTo>
                    <a:lnTo>
                      <a:pt x="199" y="439"/>
                    </a:lnTo>
                    <a:lnTo>
                      <a:pt x="199" y="438"/>
                    </a:lnTo>
                    <a:lnTo>
                      <a:pt x="199" y="437"/>
                    </a:lnTo>
                    <a:lnTo>
                      <a:pt x="198" y="436"/>
                    </a:lnTo>
                    <a:lnTo>
                      <a:pt x="197" y="435"/>
                    </a:lnTo>
                    <a:lnTo>
                      <a:pt x="199" y="431"/>
                    </a:lnTo>
                    <a:lnTo>
                      <a:pt x="202" y="426"/>
                    </a:lnTo>
                    <a:lnTo>
                      <a:pt x="203" y="421"/>
                    </a:lnTo>
                    <a:lnTo>
                      <a:pt x="204" y="417"/>
                    </a:lnTo>
                    <a:lnTo>
                      <a:pt x="206" y="414"/>
                    </a:lnTo>
                    <a:lnTo>
                      <a:pt x="209" y="410"/>
                    </a:lnTo>
                    <a:lnTo>
                      <a:pt x="210" y="406"/>
                    </a:lnTo>
                    <a:lnTo>
                      <a:pt x="211" y="402"/>
                    </a:lnTo>
                    <a:lnTo>
                      <a:pt x="211" y="393"/>
                    </a:lnTo>
                    <a:lnTo>
                      <a:pt x="209" y="388"/>
                    </a:lnTo>
                    <a:lnTo>
                      <a:pt x="207" y="384"/>
                    </a:lnTo>
                    <a:lnTo>
                      <a:pt x="204" y="382"/>
                    </a:lnTo>
                    <a:lnTo>
                      <a:pt x="199" y="381"/>
                    </a:lnTo>
                  </a:path>
                </a:pathLst>
              </a:custGeom>
              <a:solidFill>
                <a:srgbClr val="E3CA7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 dirty="0">
                  <a:cs typeface="+mn-cs"/>
                </a:endParaRPr>
              </a:p>
            </p:txBody>
          </p:sp>
          <p:sp>
            <p:nvSpPr>
              <p:cNvPr id="19" name="Freeform 11"/>
              <p:cNvSpPr>
                <a:spLocks/>
              </p:cNvSpPr>
              <p:nvPr/>
            </p:nvSpPr>
            <p:spPr bwMode="auto">
              <a:xfrm>
                <a:off x="3580058" y="4389358"/>
                <a:ext cx="1537471" cy="1002040"/>
              </a:xfrm>
              <a:custGeom>
                <a:avLst/>
                <a:gdLst>
                  <a:gd name="T0" fmla="*/ 2147483647 w 750"/>
                  <a:gd name="T1" fmla="*/ 2147483647 h 422"/>
                  <a:gd name="T2" fmla="*/ 2147483647 w 750"/>
                  <a:gd name="T3" fmla="*/ 2147483647 h 422"/>
                  <a:gd name="T4" fmla="*/ 2147483647 w 750"/>
                  <a:gd name="T5" fmla="*/ 2147483647 h 422"/>
                  <a:gd name="T6" fmla="*/ 2147483647 w 750"/>
                  <a:gd name="T7" fmla="*/ 2147483647 h 422"/>
                  <a:gd name="T8" fmla="*/ 2147483647 w 750"/>
                  <a:gd name="T9" fmla="*/ 2147483647 h 422"/>
                  <a:gd name="T10" fmla="*/ 2147483647 w 750"/>
                  <a:gd name="T11" fmla="*/ 2147483647 h 422"/>
                  <a:gd name="T12" fmla="*/ 2147483647 w 750"/>
                  <a:gd name="T13" fmla="*/ 2147483647 h 422"/>
                  <a:gd name="T14" fmla="*/ 2147483647 w 750"/>
                  <a:gd name="T15" fmla="*/ 2147483647 h 422"/>
                  <a:gd name="T16" fmla="*/ 2147483647 w 750"/>
                  <a:gd name="T17" fmla="*/ 2147483647 h 422"/>
                  <a:gd name="T18" fmla="*/ 2147483647 w 750"/>
                  <a:gd name="T19" fmla="*/ 2147483647 h 422"/>
                  <a:gd name="T20" fmla="*/ 2147483647 w 750"/>
                  <a:gd name="T21" fmla="*/ 2147483647 h 422"/>
                  <a:gd name="T22" fmla="*/ 2147483647 w 750"/>
                  <a:gd name="T23" fmla="*/ 2147483647 h 422"/>
                  <a:gd name="T24" fmla="*/ 2147483647 w 750"/>
                  <a:gd name="T25" fmla="*/ 2147483647 h 422"/>
                  <a:gd name="T26" fmla="*/ 2147483647 w 750"/>
                  <a:gd name="T27" fmla="*/ 2147483647 h 422"/>
                  <a:gd name="T28" fmla="*/ 2147483647 w 750"/>
                  <a:gd name="T29" fmla="*/ 2147483647 h 422"/>
                  <a:gd name="T30" fmla="*/ 2147483647 w 750"/>
                  <a:gd name="T31" fmla="*/ 2147483647 h 422"/>
                  <a:gd name="T32" fmla="*/ 2147483647 w 750"/>
                  <a:gd name="T33" fmla="*/ 2147483647 h 422"/>
                  <a:gd name="T34" fmla="*/ 2147483647 w 750"/>
                  <a:gd name="T35" fmla="*/ 2147483647 h 422"/>
                  <a:gd name="T36" fmla="*/ 2147483647 w 750"/>
                  <a:gd name="T37" fmla="*/ 2147483647 h 422"/>
                  <a:gd name="T38" fmla="*/ 2147483647 w 750"/>
                  <a:gd name="T39" fmla="*/ 2147483647 h 422"/>
                  <a:gd name="T40" fmla="*/ 2147483647 w 750"/>
                  <a:gd name="T41" fmla="*/ 2147483647 h 422"/>
                  <a:gd name="T42" fmla="*/ 2147483647 w 750"/>
                  <a:gd name="T43" fmla="*/ 2147483647 h 422"/>
                  <a:gd name="T44" fmla="*/ 2147483647 w 750"/>
                  <a:gd name="T45" fmla="*/ 2147483647 h 422"/>
                  <a:gd name="T46" fmla="*/ 2147483647 w 750"/>
                  <a:gd name="T47" fmla="*/ 2147483647 h 422"/>
                  <a:gd name="T48" fmla="*/ 2147483647 w 750"/>
                  <a:gd name="T49" fmla="*/ 2147483647 h 422"/>
                  <a:gd name="T50" fmla="*/ 2147483647 w 750"/>
                  <a:gd name="T51" fmla="*/ 2147483647 h 422"/>
                  <a:gd name="T52" fmla="*/ 2147483647 w 750"/>
                  <a:gd name="T53" fmla="*/ 2147483647 h 422"/>
                  <a:gd name="T54" fmla="*/ 2147483647 w 750"/>
                  <a:gd name="T55" fmla="*/ 2147483647 h 422"/>
                  <a:gd name="T56" fmla="*/ 2147483647 w 750"/>
                  <a:gd name="T57" fmla="*/ 2147483647 h 422"/>
                  <a:gd name="T58" fmla="*/ 2147483647 w 750"/>
                  <a:gd name="T59" fmla="*/ 2147483647 h 422"/>
                  <a:gd name="T60" fmla="*/ 2147483647 w 750"/>
                  <a:gd name="T61" fmla="*/ 2147483647 h 422"/>
                  <a:gd name="T62" fmla="*/ 2147483647 w 750"/>
                  <a:gd name="T63" fmla="*/ 2147483647 h 422"/>
                  <a:gd name="T64" fmla="*/ 2147483647 w 750"/>
                  <a:gd name="T65" fmla="*/ 2147483647 h 422"/>
                  <a:gd name="T66" fmla="*/ 2147483647 w 750"/>
                  <a:gd name="T67" fmla="*/ 2147483647 h 422"/>
                  <a:gd name="T68" fmla="*/ 2147483647 w 750"/>
                  <a:gd name="T69" fmla="*/ 2147483647 h 422"/>
                  <a:gd name="T70" fmla="*/ 2147483647 w 750"/>
                  <a:gd name="T71" fmla="*/ 2147483647 h 422"/>
                  <a:gd name="T72" fmla="*/ 2147483647 w 750"/>
                  <a:gd name="T73" fmla="*/ 2147483647 h 422"/>
                  <a:gd name="T74" fmla="*/ 2147483647 w 750"/>
                  <a:gd name="T75" fmla="*/ 2147483647 h 422"/>
                  <a:gd name="T76" fmla="*/ 2147483647 w 750"/>
                  <a:gd name="T77" fmla="*/ 2147483647 h 422"/>
                  <a:gd name="T78" fmla="*/ 2147483647 w 750"/>
                  <a:gd name="T79" fmla="*/ 2147483647 h 422"/>
                  <a:gd name="T80" fmla="*/ 2147483647 w 750"/>
                  <a:gd name="T81" fmla="*/ 2147483647 h 422"/>
                  <a:gd name="T82" fmla="*/ 2147483647 w 750"/>
                  <a:gd name="T83" fmla="*/ 2147483647 h 422"/>
                  <a:gd name="T84" fmla="*/ 2147483647 w 750"/>
                  <a:gd name="T85" fmla="*/ 2147483647 h 422"/>
                  <a:gd name="T86" fmla="*/ 2147483647 w 750"/>
                  <a:gd name="T87" fmla="*/ 2147483647 h 422"/>
                  <a:gd name="T88" fmla="*/ 2147483647 w 750"/>
                  <a:gd name="T89" fmla="*/ 2147483647 h 422"/>
                  <a:gd name="T90" fmla="*/ 2147483647 w 750"/>
                  <a:gd name="T91" fmla="*/ 2147483647 h 422"/>
                  <a:gd name="T92" fmla="*/ 2147483647 w 750"/>
                  <a:gd name="T93" fmla="*/ 2147483647 h 422"/>
                  <a:gd name="T94" fmla="*/ 2147483647 w 750"/>
                  <a:gd name="T95" fmla="*/ 2147483647 h 422"/>
                  <a:gd name="T96" fmla="*/ 2147483647 w 750"/>
                  <a:gd name="T97" fmla="*/ 2147483647 h 422"/>
                  <a:gd name="T98" fmla="*/ 2147483647 w 750"/>
                  <a:gd name="T99" fmla="*/ 2147483647 h 422"/>
                  <a:gd name="T100" fmla="*/ 2147483647 w 750"/>
                  <a:gd name="T101" fmla="*/ 2147483647 h 422"/>
                  <a:gd name="T102" fmla="*/ 2147483647 w 750"/>
                  <a:gd name="T103" fmla="*/ 2147483647 h 422"/>
                  <a:gd name="T104" fmla="*/ 2147483647 w 750"/>
                  <a:gd name="T105" fmla="*/ 2147483647 h 422"/>
                  <a:gd name="T106" fmla="*/ 2147483647 w 750"/>
                  <a:gd name="T107" fmla="*/ 2147483647 h 422"/>
                  <a:gd name="T108" fmla="*/ 2147483647 w 750"/>
                  <a:gd name="T109" fmla="*/ 2147483647 h 422"/>
                  <a:gd name="T110" fmla="*/ 2147483647 w 750"/>
                  <a:gd name="T111" fmla="*/ 2147483647 h 422"/>
                  <a:gd name="T112" fmla="*/ 2147483647 w 750"/>
                  <a:gd name="T113" fmla="*/ 2147483647 h 422"/>
                  <a:gd name="T114" fmla="*/ 2147483647 w 750"/>
                  <a:gd name="T115" fmla="*/ 2147483647 h 422"/>
                  <a:gd name="T116" fmla="*/ 2147483647 w 750"/>
                  <a:gd name="T117" fmla="*/ 2147483647 h 422"/>
                  <a:gd name="T118" fmla="*/ 2147483647 w 750"/>
                  <a:gd name="T119" fmla="*/ 2147483647 h 422"/>
                  <a:gd name="T120" fmla="*/ 2147483647 w 750"/>
                  <a:gd name="T121" fmla="*/ 2147483647 h 4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50"/>
                  <a:gd name="T184" fmla="*/ 0 h 422"/>
                  <a:gd name="T185" fmla="*/ 750 w 750"/>
                  <a:gd name="T186" fmla="*/ 422 h 4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50" h="422">
                    <a:moveTo>
                      <a:pt x="201" y="50"/>
                    </a:moveTo>
                    <a:lnTo>
                      <a:pt x="201" y="47"/>
                    </a:lnTo>
                    <a:lnTo>
                      <a:pt x="201" y="44"/>
                    </a:lnTo>
                    <a:lnTo>
                      <a:pt x="200" y="41"/>
                    </a:lnTo>
                    <a:lnTo>
                      <a:pt x="200" y="40"/>
                    </a:lnTo>
                    <a:lnTo>
                      <a:pt x="200" y="39"/>
                    </a:lnTo>
                    <a:lnTo>
                      <a:pt x="200" y="32"/>
                    </a:lnTo>
                    <a:lnTo>
                      <a:pt x="201" y="26"/>
                    </a:lnTo>
                    <a:lnTo>
                      <a:pt x="202" y="19"/>
                    </a:lnTo>
                    <a:lnTo>
                      <a:pt x="205" y="17"/>
                    </a:lnTo>
                    <a:lnTo>
                      <a:pt x="207" y="15"/>
                    </a:lnTo>
                    <a:lnTo>
                      <a:pt x="211" y="12"/>
                    </a:lnTo>
                    <a:lnTo>
                      <a:pt x="214" y="9"/>
                    </a:lnTo>
                    <a:lnTo>
                      <a:pt x="218" y="7"/>
                    </a:lnTo>
                    <a:lnTo>
                      <a:pt x="222" y="5"/>
                    </a:lnTo>
                    <a:lnTo>
                      <a:pt x="223" y="3"/>
                    </a:lnTo>
                    <a:lnTo>
                      <a:pt x="224" y="2"/>
                    </a:lnTo>
                    <a:lnTo>
                      <a:pt x="225" y="2"/>
                    </a:lnTo>
                    <a:lnTo>
                      <a:pt x="227" y="0"/>
                    </a:lnTo>
                    <a:lnTo>
                      <a:pt x="231" y="2"/>
                    </a:lnTo>
                    <a:lnTo>
                      <a:pt x="234" y="4"/>
                    </a:lnTo>
                    <a:lnTo>
                      <a:pt x="240" y="8"/>
                    </a:lnTo>
                    <a:lnTo>
                      <a:pt x="245" y="11"/>
                    </a:lnTo>
                    <a:lnTo>
                      <a:pt x="247" y="13"/>
                    </a:lnTo>
                    <a:lnTo>
                      <a:pt x="252" y="13"/>
                    </a:lnTo>
                    <a:lnTo>
                      <a:pt x="254" y="16"/>
                    </a:lnTo>
                    <a:lnTo>
                      <a:pt x="257" y="18"/>
                    </a:lnTo>
                    <a:lnTo>
                      <a:pt x="260" y="19"/>
                    </a:lnTo>
                    <a:lnTo>
                      <a:pt x="265" y="19"/>
                    </a:lnTo>
                    <a:lnTo>
                      <a:pt x="273" y="19"/>
                    </a:lnTo>
                    <a:lnTo>
                      <a:pt x="281" y="19"/>
                    </a:lnTo>
                    <a:lnTo>
                      <a:pt x="282" y="21"/>
                    </a:lnTo>
                    <a:lnTo>
                      <a:pt x="282" y="22"/>
                    </a:lnTo>
                    <a:lnTo>
                      <a:pt x="283" y="22"/>
                    </a:lnTo>
                    <a:lnTo>
                      <a:pt x="283" y="21"/>
                    </a:lnTo>
                    <a:lnTo>
                      <a:pt x="286" y="21"/>
                    </a:lnTo>
                    <a:lnTo>
                      <a:pt x="288" y="21"/>
                    </a:lnTo>
                    <a:lnTo>
                      <a:pt x="292" y="21"/>
                    </a:lnTo>
                    <a:lnTo>
                      <a:pt x="296" y="23"/>
                    </a:lnTo>
                    <a:lnTo>
                      <a:pt x="298" y="25"/>
                    </a:lnTo>
                    <a:lnTo>
                      <a:pt x="299" y="28"/>
                    </a:lnTo>
                    <a:lnTo>
                      <a:pt x="299" y="30"/>
                    </a:lnTo>
                    <a:lnTo>
                      <a:pt x="300" y="33"/>
                    </a:lnTo>
                    <a:lnTo>
                      <a:pt x="301" y="36"/>
                    </a:lnTo>
                    <a:lnTo>
                      <a:pt x="304" y="38"/>
                    </a:lnTo>
                    <a:lnTo>
                      <a:pt x="306" y="39"/>
                    </a:lnTo>
                    <a:lnTo>
                      <a:pt x="310" y="39"/>
                    </a:lnTo>
                    <a:lnTo>
                      <a:pt x="312" y="36"/>
                    </a:lnTo>
                    <a:lnTo>
                      <a:pt x="313" y="32"/>
                    </a:lnTo>
                    <a:lnTo>
                      <a:pt x="316" y="29"/>
                    </a:lnTo>
                    <a:lnTo>
                      <a:pt x="317" y="25"/>
                    </a:lnTo>
                    <a:lnTo>
                      <a:pt x="320" y="26"/>
                    </a:lnTo>
                    <a:lnTo>
                      <a:pt x="323" y="28"/>
                    </a:lnTo>
                    <a:lnTo>
                      <a:pt x="323" y="30"/>
                    </a:lnTo>
                    <a:lnTo>
                      <a:pt x="323" y="32"/>
                    </a:lnTo>
                    <a:lnTo>
                      <a:pt x="324" y="33"/>
                    </a:lnTo>
                    <a:lnTo>
                      <a:pt x="327" y="34"/>
                    </a:lnTo>
                    <a:lnTo>
                      <a:pt x="329" y="36"/>
                    </a:lnTo>
                    <a:lnTo>
                      <a:pt x="333" y="37"/>
                    </a:lnTo>
                    <a:lnTo>
                      <a:pt x="337" y="40"/>
                    </a:lnTo>
                    <a:lnTo>
                      <a:pt x="341" y="39"/>
                    </a:lnTo>
                    <a:lnTo>
                      <a:pt x="343" y="41"/>
                    </a:lnTo>
                    <a:lnTo>
                      <a:pt x="346" y="42"/>
                    </a:lnTo>
                    <a:lnTo>
                      <a:pt x="349" y="43"/>
                    </a:lnTo>
                    <a:lnTo>
                      <a:pt x="351" y="46"/>
                    </a:lnTo>
                    <a:lnTo>
                      <a:pt x="351" y="48"/>
                    </a:lnTo>
                    <a:lnTo>
                      <a:pt x="349" y="50"/>
                    </a:lnTo>
                    <a:lnTo>
                      <a:pt x="348" y="53"/>
                    </a:lnTo>
                    <a:lnTo>
                      <a:pt x="349" y="58"/>
                    </a:lnTo>
                    <a:lnTo>
                      <a:pt x="351" y="60"/>
                    </a:lnTo>
                    <a:lnTo>
                      <a:pt x="353" y="61"/>
                    </a:lnTo>
                    <a:lnTo>
                      <a:pt x="358" y="60"/>
                    </a:lnTo>
                    <a:lnTo>
                      <a:pt x="361" y="61"/>
                    </a:lnTo>
                    <a:lnTo>
                      <a:pt x="364" y="62"/>
                    </a:lnTo>
                    <a:lnTo>
                      <a:pt x="365" y="64"/>
                    </a:lnTo>
                    <a:lnTo>
                      <a:pt x="367" y="66"/>
                    </a:lnTo>
                    <a:lnTo>
                      <a:pt x="369" y="66"/>
                    </a:lnTo>
                    <a:lnTo>
                      <a:pt x="371" y="67"/>
                    </a:lnTo>
                    <a:lnTo>
                      <a:pt x="376" y="68"/>
                    </a:lnTo>
                    <a:lnTo>
                      <a:pt x="381" y="69"/>
                    </a:lnTo>
                    <a:lnTo>
                      <a:pt x="384" y="68"/>
                    </a:lnTo>
                    <a:lnTo>
                      <a:pt x="387" y="66"/>
                    </a:lnTo>
                    <a:lnTo>
                      <a:pt x="389" y="64"/>
                    </a:lnTo>
                    <a:lnTo>
                      <a:pt x="392" y="62"/>
                    </a:lnTo>
                    <a:lnTo>
                      <a:pt x="395" y="64"/>
                    </a:lnTo>
                    <a:lnTo>
                      <a:pt x="396" y="65"/>
                    </a:lnTo>
                    <a:lnTo>
                      <a:pt x="396" y="66"/>
                    </a:lnTo>
                    <a:lnTo>
                      <a:pt x="395" y="69"/>
                    </a:lnTo>
                    <a:lnTo>
                      <a:pt x="394" y="72"/>
                    </a:lnTo>
                    <a:lnTo>
                      <a:pt x="394" y="76"/>
                    </a:lnTo>
                    <a:lnTo>
                      <a:pt x="394" y="81"/>
                    </a:lnTo>
                    <a:lnTo>
                      <a:pt x="396" y="83"/>
                    </a:lnTo>
                    <a:lnTo>
                      <a:pt x="402" y="86"/>
                    </a:lnTo>
                    <a:lnTo>
                      <a:pt x="406" y="89"/>
                    </a:lnTo>
                    <a:lnTo>
                      <a:pt x="408" y="89"/>
                    </a:lnTo>
                    <a:lnTo>
                      <a:pt x="408" y="91"/>
                    </a:lnTo>
                    <a:lnTo>
                      <a:pt x="407" y="94"/>
                    </a:lnTo>
                    <a:lnTo>
                      <a:pt x="405" y="95"/>
                    </a:lnTo>
                    <a:lnTo>
                      <a:pt x="404" y="96"/>
                    </a:lnTo>
                    <a:lnTo>
                      <a:pt x="402" y="97"/>
                    </a:lnTo>
                    <a:lnTo>
                      <a:pt x="411" y="98"/>
                    </a:lnTo>
                    <a:lnTo>
                      <a:pt x="418" y="100"/>
                    </a:lnTo>
                    <a:lnTo>
                      <a:pt x="424" y="101"/>
                    </a:lnTo>
                    <a:lnTo>
                      <a:pt x="426" y="102"/>
                    </a:lnTo>
                    <a:lnTo>
                      <a:pt x="429" y="103"/>
                    </a:lnTo>
                    <a:lnTo>
                      <a:pt x="431" y="105"/>
                    </a:lnTo>
                    <a:lnTo>
                      <a:pt x="433" y="108"/>
                    </a:lnTo>
                    <a:lnTo>
                      <a:pt x="434" y="110"/>
                    </a:lnTo>
                    <a:lnTo>
                      <a:pt x="436" y="112"/>
                    </a:lnTo>
                    <a:lnTo>
                      <a:pt x="439" y="113"/>
                    </a:lnTo>
                    <a:lnTo>
                      <a:pt x="442" y="115"/>
                    </a:lnTo>
                    <a:lnTo>
                      <a:pt x="449" y="117"/>
                    </a:lnTo>
                    <a:lnTo>
                      <a:pt x="452" y="121"/>
                    </a:lnTo>
                    <a:lnTo>
                      <a:pt x="454" y="124"/>
                    </a:lnTo>
                    <a:lnTo>
                      <a:pt x="457" y="127"/>
                    </a:lnTo>
                    <a:lnTo>
                      <a:pt x="461" y="129"/>
                    </a:lnTo>
                    <a:lnTo>
                      <a:pt x="463" y="133"/>
                    </a:lnTo>
                    <a:lnTo>
                      <a:pt x="463" y="136"/>
                    </a:lnTo>
                    <a:lnTo>
                      <a:pt x="465" y="140"/>
                    </a:lnTo>
                    <a:lnTo>
                      <a:pt x="469" y="143"/>
                    </a:lnTo>
                    <a:lnTo>
                      <a:pt x="470" y="147"/>
                    </a:lnTo>
                    <a:lnTo>
                      <a:pt x="469" y="149"/>
                    </a:lnTo>
                    <a:lnTo>
                      <a:pt x="465" y="155"/>
                    </a:lnTo>
                    <a:lnTo>
                      <a:pt x="463" y="157"/>
                    </a:lnTo>
                    <a:lnTo>
                      <a:pt x="461" y="159"/>
                    </a:lnTo>
                    <a:lnTo>
                      <a:pt x="460" y="160"/>
                    </a:lnTo>
                    <a:lnTo>
                      <a:pt x="459" y="161"/>
                    </a:lnTo>
                    <a:lnTo>
                      <a:pt x="459" y="164"/>
                    </a:lnTo>
                    <a:lnTo>
                      <a:pt x="459" y="166"/>
                    </a:lnTo>
                    <a:lnTo>
                      <a:pt x="458" y="168"/>
                    </a:lnTo>
                    <a:lnTo>
                      <a:pt x="455" y="169"/>
                    </a:lnTo>
                    <a:lnTo>
                      <a:pt x="457" y="172"/>
                    </a:lnTo>
                    <a:lnTo>
                      <a:pt x="457" y="174"/>
                    </a:lnTo>
                    <a:lnTo>
                      <a:pt x="458" y="174"/>
                    </a:lnTo>
                    <a:lnTo>
                      <a:pt x="461" y="174"/>
                    </a:lnTo>
                    <a:lnTo>
                      <a:pt x="464" y="174"/>
                    </a:lnTo>
                    <a:lnTo>
                      <a:pt x="469" y="176"/>
                    </a:lnTo>
                    <a:lnTo>
                      <a:pt x="471" y="177"/>
                    </a:lnTo>
                    <a:lnTo>
                      <a:pt x="473" y="179"/>
                    </a:lnTo>
                    <a:lnTo>
                      <a:pt x="476" y="181"/>
                    </a:lnTo>
                    <a:lnTo>
                      <a:pt x="478" y="182"/>
                    </a:lnTo>
                    <a:lnTo>
                      <a:pt x="483" y="183"/>
                    </a:lnTo>
                    <a:lnTo>
                      <a:pt x="490" y="182"/>
                    </a:lnTo>
                    <a:lnTo>
                      <a:pt x="499" y="181"/>
                    </a:lnTo>
                    <a:lnTo>
                      <a:pt x="505" y="181"/>
                    </a:lnTo>
                    <a:lnTo>
                      <a:pt x="510" y="183"/>
                    </a:lnTo>
                    <a:lnTo>
                      <a:pt x="514" y="185"/>
                    </a:lnTo>
                    <a:lnTo>
                      <a:pt x="518" y="187"/>
                    </a:lnTo>
                    <a:lnTo>
                      <a:pt x="520" y="189"/>
                    </a:lnTo>
                    <a:lnTo>
                      <a:pt x="524" y="187"/>
                    </a:lnTo>
                    <a:lnTo>
                      <a:pt x="524" y="186"/>
                    </a:lnTo>
                    <a:lnTo>
                      <a:pt x="523" y="185"/>
                    </a:lnTo>
                    <a:lnTo>
                      <a:pt x="520" y="182"/>
                    </a:lnTo>
                    <a:lnTo>
                      <a:pt x="519" y="178"/>
                    </a:lnTo>
                    <a:lnTo>
                      <a:pt x="518" y="176"/>
                    </a:lnTo>
                    <a:lnTo>
                      <a:pt x="516" y="174"/>
                    </a:lnTo>
                    <a:lnTo>
                      <a:pt x="512" y="173"/>
                    </a:lnTo>
                    <a:lnTo>
                      <a:pt x="510" y="170"/>
                    </a:lnTo>
                    <a:lnTo>
                      <a:pt x="508" y="166"/>
                    </a:lnTo>
                    <a:lnTo>
                      <a:pt x="508" y="162"/>
                    </a:lnTo>
                    <a:lnTo>
                      <a:pt x="507" y="160"/>
                    </a:lnTo>
                    <a:lnTo>
                      <a:pt x="505" y="159"/>
                    </a:lnTo>
                    <a:lnTo>
                      <a:pt x="502" y="158"/>
                    </a:lnTo>
                    <a:lnTo>
                      <a:pt x="496" y="157"/>
                    </a:lnTo>
                    <a:lnTo>
                      <a:pt x="495" y="155"/>
                    </a:lnTo>
                    <a:lnTo>
                      <a:pt x="493" y="153"/>
                    </a:lnTo>
                    <a:lnTo>
                      <a:pt x="490" y="152"/>
                    </a:lnTo>
                    <a:lnTo>
                      <a:pt x="488" y="149"/>
                    </a:lnTo>
                    <a:lnTo>
                      <a:pt x="489" y="147"/>
                    </a:lnTo>
                    <a:lnTo>
                      <a:pt x="489" y="145"/>
                    </a:lnTo>
                    <a:lnTo>
                      <a:pt x="488" y="142"/>
                    </a:lnTo>
                    <a:lnTo>
                      <a:pt x="486" y="139"/>
                    </a:lnTo>
                    <a:lnTo>
                      <a:pt x="483" y="137"/>
                    </a:lnTo>
                    <a:lnTo>
                      <a:pt x="481" y="135"/>
                    </a:lnTo>
                    <a:lnTo>
                      <a:pt x="478" y="134"/>
                    </a:lnTo>
                    <a:lnTo>
                      <a:pt x="476" y="133"/>
                    </a:lnTo>
                    <a:lnTo>
                      <a:pt x="471" y="121"/>
                    </a:lnTo>
                    <a:lnTo>
                      <a:pt x="467" y="115"/>
                    </a:lnTo>
                    <a:lnTo>
                      <a:pt x="463" y="111"/>
                    </a:lnTo>
                    <a:lnTo>
                      <a:pt x="461" y="107"/>
                    </a:lnTo>
                    <a:lnTo>
                      <a:pt x="460" y="104"/>
                    </a:lnTo>
                    <a:lnTo>
                      <a:pt x="458" y="101"/>
                    </a:lnTo>
                    <a:lnTo>
                      <a:pt x="454" y="98"/>
                    </a:lnTo>
                    <a:lnTo>
                      <a:pt x="448" y="93"/>
                    </a:lnTo>
                    <a:lnTo>
                      <a:pt x="442" y="87"/>
                    </a:lnTo>
                    <a:lnTo>
                      <a:pt x="442" y="84"/>
                    </a:lnTo>
                    <a:lnTo>
                      <a:pt x="442" y="81"/>
                    </a:lnTo>
                    <a:lnTo>
                      <a:pt x="441" y="79"/>
                    </a:lnTo>
                    <a:lnTo>
                      <a:pt x="441" y="77"/>
                    </a:lnTo>
                    <a:lnTo>
                      <a:pt x="442" y="77"/>
                    </a:lnTo>
                    <a:lnTo>
                      <a:pt x="441" y="78"/>
                    </a:lnTo>
                    <a:lnTo>
                      <a:pt x="440" y="78"/>
                    </a:lnTo>
                    <a:lnTo>
                      <a:pt x="437" y="76"/>
                    </a:lnTo>
                    <a:lnTo>
                      <a:pt x="435" y="72"/>
                    </a:lnTo>
                    <a:lnTo>
                      <a:pt x="434" y="70"/>
                    </a:lnTo>
                    <a:lnTo>
                      <a:pt x="434" y="68"/>
                    </a:lnTo>
                    <a:lnTo>
                      <a:pt x="434" y="67"/>
                    </a:lnTo>
                    <a:lnTo>
                      <a:pt x="434" y="66"/>
                    </a:lnTo>
                    <a:lnTo>
                      <a:pt x="430" y="66"/>
                    </a:lnTo>
                    <a:lnTo>
                      <a:pt x="424" y="64"/>
                    </a:lnTo>
                    <a:lnTo>
                      <a:pt x="420" y="64"/>
                    </a:lnTo>
                    <a:lnTo>
                      <a:pt x="414" y="63"/>
                    </a:lnTo>
                    <a:lnTo>
                      <a:pt x="414" y="58"/>
                    </a:lnTo>
                    <a:lnTo>
                      <a:pt x="412" y="53"/>
                    </a:lnTo>
                    <a:lnTo>
                      <a:pt x="410" y="48"/>
                    </a:lnTo>
                    <a:lnTo>
                      <a:pt x="406" y="43"/>
                    </a:lnTo>
                    <a:lnTo>
                      <a:pt x="406" y="41"/>
                    </a:lnTo>
                    <a:lnTo>
                      <a:pt x="406" y="38"/>
                    </a:lnTo>
                    <a:lnTo>
                      <a:pt x="404" y="30"/>
                    </a:lnTo>
                    <a:lnTo>
                      <a:pt x="401" y="24"/>
                    </a:lnTo>
                    <a:lnTo>
                      <a:pt x="399" y="20"/>
                    </a:lnTo>
                    <a:lnTo>
                      <a:pt x="398" y="18"/>
                    </a:lnTo>
                    <a:lnTo>
                      <a:pt x="398" y="15"/>
                    </a:lnTo>
                    <a:lnTo>
                      <a:pt x="399" y="11"/>
                    </a:lnTo>
                    <a:lnTo>
                      <a:pt x="399" y="8"/>
                    </a:lnTo>
                    <a:lnTo>
                      <a:pt x="401" y="6"/>
                    </a:lnTo>
                    <a:lnTo>
                      <a:pt x="404" y="5"/>
                    </a:lnTo>
                    <a:lnTo>
                      <a:pt x="406" y="6"/>
                    </a:lnTo>
                    <a:lnTo>
                      <a:pt x="411" y="7"/>
                    </a:lnTo>
                    <a:lnTo>
                      <a:pt x="416" y="9"/>
                    </a:lnTo>
                    <a:lnTo>
                      <a:pt x="422" y="10"/>
                    </a:lnTo>
                    <a:lnTo>
                      <a:pt x="423" y="14"/>
                    </a:lnTo>
                    <a:lnTo>
                      <a:pt x="423" y="17"/>
                    </a:lnTo>
                    <a:lnTo>
                      <a:pt x="424" y="20"/>
                    </a:lnTo>
                    <a:lnTo>
                      <a:pt x="428" y="23"/>
                    </a:lnTo>
                    <a:lnTo>
                      <a:pt x="428" y="27"/>
                    </a:lnTo>
                    <a:lnTo>
                      <a:pt x="426" y="30"/>
                    </a:lnTo>
                    <a:lnTo>
                      <a:pt x="426" y="35"/>
                    </a:lnTo>
                    <a:lnTo>
                      <a:pt x="428" y="38"/>
                    </a:lnTo>
                    <a:lnTo>
                      <a:pt x="430" y="41"/>
                    </a:lnTo>
                    <a:lnTo>
                      <a:pt x="434" y="43"/>
                    </a:lnTo>
                    <a:lnTo>
                      <a:pt x="436" y="48"/>
                    </a:lnTo>
                    <a:lnTo>
                      <a:pt x="437" y="53"/>
                    </a:lnTo>
                    <a:lnTo>
                      <a:pt x="439" y="57"/>
                    </a:lnTo>
                    <a:lnTo>
                      <a:pt x="442" y="60"/>
                    </a:lnTo>
                    <a:lnTo>
                      <a:pt x="443" y="65"/>
                    </a:lnTo>
                    <a:lnTo>
                      <a:pt x="445" y="68"/>
                    </a:lnTo>
                    <a:lnTo>
                      <a:pt x="446" y="70"/>
                    </a:lnTo>
                    <a:lnTo>
                      <a:pt x="446" y="72"/>
                    </a:lnTo>
                    <a:lnTo>
                      <a:pt x="447" y="73"/>
                    </a:lnTo>
                    <a:lnTo>
                      <a:pt x="448" y="74"/>
                    </a:lnTo>
                    <a:lnTo>
                      <a:pt x="451" y="75"/>
                    </a:lnTo>
                    <a:lnTo>
                      <a:pt x="455" y="76"/>
                    </a:lnTo>
                    <a:lnTo>
                      <a:pt x="459" y="79"/>
                    </a:lnTo>
                    <a:lnTo>
                      <a:pt x="460" y="82"/>
                    </a:lnTo>
                    <a:lnTo>
                      <a:pt x="463" y="85"/>
                    </a:lnTo>
                    <a:lnTo>
                      <a:pt x="466" y="86"/>
                    </a:lnTo>
                    <a:lnTo>
                      <a:pt x="469" y="91"/>
                    </a:lnTo>
                    <a:lnTo>
                      <a:pt x="471" y="95"/>
                    </a:lnTo>
                    <a:lnTo>
                      <a:pt x="473" y="99"/>
                    </a:lnTo>
                    <a:lnTo>
                      <a:pt x="478" y="102"/>
                    </a:lnTo>
                    <a:lnTo>
                      <a:pt x="484" y="110"/>
                    </a:lnTo>
                    <a:lnTo>
                      <a:pt x="488" y="114"/>
                    </a:lnTo>
                    <a:lnTo>
                      <a:pt x="493" y="117"/>
                    </a:lnTo>
                    <a:lnTo>
                      <a:pt x="495" y="122"/>
                    </a:lnTo>
                    <a:lnTo>
                      <a:pt x="498" y="127"/>
                    </a:lnTo>
                    <a:lnTo>
                      <a:pt x="500" y="131"/>
                    </a:lnTo>
                    <a:lnTo>
                      <a:pt x="505" y="134"/>
                    </a:lnTo>
                    <a:lnTo>
                      <a:pt x="506" y="136"/>
                    </a:lnTo>
                    <a:lnTo>
                      <a:pt x="507" y="138"/>
                    </a:lnTo>
                    <a:lnTo>
                      <a:pt x="510" y="143"/>
                    </a:lnTo>
                    <a:lnTo>
                      <a:pt x="513" y="145"/>
                    </a:lnTo>
                    <a:lnTo>
                      <a:pt x="514" y="146"/>
                    </a:lnTo>
                    <a:lnTo>
                      <a:pt x="517" y="147"/>
                    </a:lnTo>
                    <a:lnTo>
                      <a:pt x="519" y="149"/>
                    </a:lnTo>
                    <a:lnTo>
                      <a:pt x="519" y="152"/>
                    </a:lnTo>
                    <a:lnTo>
                      <a:pt x="520" y="153"/>
                    </a:lnTo>
                    <a:lnTo>
                      <a:pt x="522" y="156"/>
                    </a:lnTo>
                    <a:lnTo>
                      <a:pt x="524" y="158"/>
                    </a:lnTo>
                    <a:lnTo>
                      <a:pt x="528" y="160"/>
                    </a:lnTo>
                    <a:lnTo>
                      <a:pt x="531" y="163"/>
                    </a:lnTo>
                    <a:lnTo>
                      <a:pt x="534" y="166"/>
                    </a:lnTo>
                    <a:lnTo>
                      <a:pt x="536" y="168"/>
                    </a:lnTo>
                    <a:lnTo>
                      <a:pt x="539" y="170"/>
                    </a:lnTo>
                    <a:lnTo>
                      <a:pt x="540" y="173"/>
                    </a:lnTo>
                    <a:lnTo>
                      <a:pt x="540" y="175"/>
                    </a:lnTo>
                    <a:lnTo>
                      <a:pt x="540" y="177"/>
                    </a:lnTo>
                    <a:lnTo>
                      <a:pt x="541" y="179"/>
                    </a:lnTo>
                    <a:lnTo>
                      <a:pt x="542" y="180"/>
                    </a:lnTo>
                    <a:lnTo>
                      <a:pt x="545" y="182"/>
                    </a:lnTo>
                    <a:lnTo>
                      <a:pt x="552" y="181"/>
                    </a:lnTo>
                    <a:lnTo>
                      <a:pt x="557" y="181"/>
                    </a:lnTo>
                    <a:lnTo>
                      <a:pt x="565" y="181"/>
                    </a:lnTo>
                    <a:lnTo>
                      <a:pt x="570" y="181"/>
                    </a:lnTo>
                    <a:lnTo>
                      <a:pt x="572" y="181"/>
                    </a:lnTo>
                    <a:lnTo>
                      <a:pt x="573" y="181"/>
                    </a:lnTo>
                    <a:lnTo>
                      <a:pt x="575" y="180"/>
                    </a:lnTo>
                    <a:lnTo>
                      <a:pt x="580" y="179"/>
                    </a:lnTo>
                    <a:lnTo>
                      <a:pt x="586" y="177"/>
                    </a:lnTo>
                    <a:lnTo>
                      <a:pt x="588" y="174"/>
                    </a:lnTo>
                    <a:lnTo>
                      <a:pt x="589" y="171"/>
                    </a:lnTo>
                    <a:lnTo>
                      <a:pt x="589" y="168"/>
                    </a:lnTo>
                    <a:lnTo>
                      <a:pt x="592" y="165"/>
                    </a:lnTo>
                    <a:lnTo>
                      <a:pt x="594" y="159"/>
                    </a:lnTo>
                    <a:lnTo>
                      <a:pt x="596" y="156"/>
                    </a:lnTo>
                    <a:lnTo>
                      <a:pt x="600" y="154"/>
                    </a:lnTo>
                    <a:lnTo>
                      <a:pt x="599" y="150"/>
                    </a:lnTo>
                    <a:lnTo>
                      <a:pt x="600" y="147"/>
                    </a:lnTo>
                    <a:lnTo>
                      <a:pt x="602" y="145"/>
                    </a:lnTo>
                    <a:lnTo>
                      <a:pt x="607" y="143"/>
                    </a:lnTo>
                    <a:lnTo>
                      <a:pt x="610" y="145"/>
                    </a:lnTo>
                    <a:lnTo>
                      <a:pt x="611" y="146"/>
                    </a:lnTo>
                    <a:lnTo>
                      <a:pt x="612" y="149"/>
                    </a:lnTo>
                    <a:lnTo>
                      <a:pt x="614" y="152"/>
                    </a:lnTo>
                    <a:lnTo>
                      <a:pt x="617" y="153"/>
                    </a:lnTo>
                    <a:lnTo>
                      <a:pt x="620" y="155"/>
                    </a:lnTo>
                    <a:lnTo>
                      <a:pt x="625" y="160"/>
                    </a:lnTo>
                    <a:lnTo>
                      <a:pt x="629" y="164"/>
                    </a:lnTo>
                    <a:lnTo>
                      <a:pt x="630" y="166"/>
                    </a:lnTo>
                    <a:lnTo>
                      <a:pt x="631" y="168"/>
                    </a:lnTo>
                    <a:lnTo>
                      <a:pt x="633" y="168"/>
                    </a:lnTo>
                    <a:lnTo>
                      <a:pt x="634" y="168"/>
                    </a:lnTo>
                    <a:lnTo>
                      <a:pt x="636" y="166"/>
                    </a:lnTo>
                    <a:lnTo>
                      <a:pt x="639" y="163"/>
                    </a:lnTo>
                    <a:lnTo>
                      <a:pt x="640" y="157"/>
                    </a:lnTo>
                    <a:lnTo>
                      <a:pt x="642" y="153"/>
                    </a:lnTo>
                    <a:lnTo>
                      <a:pt x="647" y="150"/>
                    </a:lnTo>
                    <a:lnTo>
                      <a:pt x="652" y="148"/>
                    </a:lnTo>
                    <a:lnTo>
                      <a:pt x="654" y="144"/>
                    </a:lnTo>
                    <a:lnTo>
                      <a:pt x="655" y="142"/>
                    </a:lnTo>
                    <a:lnTo>
                      <a:pt x="657" y="140"/>
                    </a:lnTo>
                    <a:lnTo>
                      <a:pt x="659" y="141"/>
                    </a:lnTo>
                    <a:lnTo>
                      <a:pt x="661" y="141"/>
                    </a:lnTo>
                    <a:lnTo>
                      <a:pt x="665" y="144"/>
                    </a:lnTo>
                    <a:lnTo>
                      <a:pt x="669" y="145"/>
                    </a:lnTo>
                    <a:lnTo>
                      <a:pt x="672" y="145"/>
                    </a:lnTo>
                    <a:lnTo>
                      <a:pt x="677" y="144"/>
                    </a:lnTo>
                    <a:lnTo>
                      <a:pt x="680" y="144"/>
                    </a:lnTo>
                    <a:lnTo>
                      <a:pt x="681" y="143"/>
                    </a:lnTo>
                    <a:lnTo>
                      <a:pt x="682" y="141"/>
                    </a:lnTo>
                    <a:lnTo>
                      <a:pt x="683" y="138"/>
                    </a:lnTo>
                    <a:lnTo>
                      <a:pt x="684" y="136"/>
                    </a:lnTo>
                    <a:lnTo>
                      <a:pt x="699" y="138"/>
                    </a:lnTo>
                    <a:lnTo>
                      <a:pt x="706" y="139"/>
                    </a:lnTo>
                    <a:lnTo>
                      <a:pt x="714" y="139"/>
                    </a:lnTo>
                    <a:lnTo>
                      <a:pt x="718" y="140"/>
                    </a:lnTo>
                    <a:lnTo>
                      <a:pt x="720" y="140"/>
                    </a:lnTo>
                    <a:lnTo>
                      <a:pt x="723" y="139"/>
                    </a:lnTo>
                    <a:lnTo>
                      <a:pt x="726" y="138"/>
                    </a:lnTo>
                    <a:lnTo>
                      <a:pt x="730" y="140"/>
                    </a:lnTo>
                    <a:lnTo>
                      <a:pt x="733" y="144"/>
                    </a:lnTo>
                    <a:lnTo>
                      <a:pt x="735" y="146"/>
                    </a:lnTo>
                    <a:lnTo>
                      <a:pt x="740" y="147"/>
                    </a:lnTo>
                    <a:lnTo>
                      <a:pt x="742" y="151"/>
                    </a:lnTo>
                    <a:lnTo>
                      <a:pt x="745" y="153"/>
                    </a:lnTo>
                    <a:lnTo>
                      <a:pt x="747" y="155"/>
                    </a:lnTo>
                    <a:lnTo>
                      <a:pt x="749" y="158"/>
                    </a:lnTo>
                    <a:lnTo>
                      <a:pt x="749" y="162"/>
                    </a:lnTo>
                    <a:lnTo>
                      <a:pt x="749" y="164"/>
                    </a:lnTo>
                    <a:lnTo>
                      <a:pt x="747" y="166"/>
                    </a:lnTo>
                    <a:lnTo>
                      <a:pt x="742" y="168"/>
                    </a:lnTo>
                    <a:lnTo>
                      <a:pt x="737" y="170"/>
                    </a:lnTo>
                    <a:lnTo>
                      <a:pt x="730" y="175"/>
                    </a:lnTo>
                    <a:lnTo>
                      <a:pt x="725" y="181"/>
                    </a:lnTo>
                    <a:lnTo>
                      <a:pt x="724" y="184"/>
                    </a:lnTo>
                    <a:lnTo>
                      <a:pt x="723" y="185"/>
                    </a:lnTo>
                    <a:lnTo>
                      <a:pt x="722" y="188"/>
                    </a:lnTo>
                    <a:lnTo>
                      <a:pt x="719" y="191"/>
                    </a:lnTo>
                    <a:lnTo>
                      <a:pt x="716" y="194"/>
                    </a:lnTo>
                    <a:lnTo>
                      <a:pt x="716" y="197"/>
                    </a:lnTo>
                    <a:lnTo>
                      <a:pt x="717" y="198"/>
                    </a:lnTo>
                    <a:lnTo>
                      <a:pt x="717" y="200"/>
                    </a:lnTo>
                    <a:lnTo>
                      <a:pt x="716" y="201"/>
                    </a:lnTo>
                    <a:lnTo>
                      <a:pt x="714" y="203"/>
                    </a:lnTo>
                    <a:lnTo>
                      <a:pt x="716" y="207"/>
                    </a:lnTo>
                    <a:lnTo>
                      <a:pt x="718" y="211"/>
                    </a:lnTo>
                    <a:lnTo>
                      <a:pt x="724" y="216"/>
                    </a:lnTo>
                    <a:lnTo>
                      <a:pt x="726" y="223"/>
                    </a:lnTo>
                    <a:lnTo>
                      <a:pt x="729" y="229"/>
                    </a:lnTo>
                    <a:lnTo>
                      <a:pt x="725" y="232"/>
                    </a:lnTo>
                    <a:lnTo>
                      <a:pt x="722" y="233"/>
                    </a:lnTo>
                    <a:lnTo>
                      <a:pt x="718" y="234"/>
                    </a:lnTo>
                    <a:lnTo>
                      <a:pt x="714" y="235"/>
                    </a:lnTo>
                    <a:lnTo>
                      <a:pt x="712" y="238"/>
                    </a:lnTo>
                    <a:lnTo>
                      <a:pt x="708" y="241"/>
                    </a:lnTo>
                    <a:lnTo>
                      <a:pt x="705" y="242"/>
                    </a:lnTo>
                    <a:lnTo>
                      <a:pt x="701" y="243"/>
                    </a:lnTo>
                    <a:lnTo>
                      <a:pt x="696" y="246"/>
                    </a:lnTo>
                    <a:lnTo>
                      <a:pt x="690" y="248"/>
                    </a:lnTo>
                    <a:lnTo>
                      <a:pt x="683" y="253"/>
                    </a:lnTo>
                    <a:lnTo>
                      <a:pt x="677" y="256"/>
                    </a:lnTo>
                    <a:lnTo>
                      <a:pt x="671" y="254"/>
                    </a:lnTo>
                    <a:lnTo>
                      <a:pt x="667" y="252"/>
                    </a:lnTo>
                    <a:lnTo>
                      <a:pt x="665" y="250"/>
                    </a:lnTo>
                    <a:lnTo>
                      <a:pt x="660" y="248"/>
                    </a:lnTo>
                    <a:lnTo>
                      <a:pt x="657" y="246"/>
                    </a:lnTo>
                    <a:lnTo>
                      <a:pt x="654" y="245"/>
                    </a:lnTo>
                    <a:lnTo>
                      <a:pt x="652" y="243"/>
                    </a:lnTo>
                    <a:lnTo>
                      <a:pt x="649" y="243"/>
                    </a:lnTo>
                    <a:lnTo>
                      <a:pt x="647" y="243"/>
                    </a:lnTo>
                    <a:lnTo>
                      <a:pt x="643" y="244"/>
                    </a:lnTo>
                    <a:lnTo>
                      <a:pt x="639" y="244"/>
                    </a:lnTo>
                    <a:lnTo>
                      <a:pt x="637" y="247"/>
                    </a:lnTo>
                    <a:lnTo>
                      <a:pt x="635" y="248"/>
                    </a:lnTo>
                    <a:lnTo>
                      <a:pt x="631" y="249"/>
                    </a:lnTo>
                    <a:lnTo>
                      <a:pt x="626" y="250"/>
                    </a:lnTo>
                    <a:lnTo>
                      <a:pt x="620" y="250"/>
                    </a:lnTo>
                    <a:lnTo>
                      <a:pt x="616" y="252"/>
                    </a:lnTo>
                    <a:lnTo>
                      <a:pt x="611" y="255"/>
                    </a:lnTo>
                    <a:lnTo>
                      <a:pt x="605" y="253"/>
                    </a:lnTo>
                    <a:lnTo>
                      <a:pt x="600" y="250"/>
                    </a:lnTo>
                    <a:lnTo>
                      <a:pt x="594" y="249"/>
                    </a:lnTo>
                    <a:lnTo>
                      <a:pt x="588" y="247"/>
                    </a:lnTo>
                    <a:lnTo>
                      <a:pt x="587" y="245"/>
                    </a:lnTo>
                    <a:lnTo>
                      <a:pt x="586" y="243"/>
                    </a:lnTo>
                    <a:lnTo>
                      <a:pt x="583" y="241"/>
                    </a:lnTo>
                    <a:lnTo>
                      <a:pt x="580" y="240"/>
                    </a:lnTo>
                    <a:lnTo>
                      <a:pt x="573" y="240"/>
                    </a:lnTo>
                    <a:lnTo>
                      <a:pt x="571" y="237"/>
                    </a:lnTo>
                    <a:lnTo>
                      <a:pt x="570" y="235"/>
                    </a:lnTo>
                    <a:lnTo>
                      <a:pt x="567" y="233"/>
                    </a:lnTo>
                    <a:lnTo>
                      <a:pt x="565" y="231"/>
                    </a:lnTo>
                    <a:lnTo>
                      <a:pt x="561" y="232"/>
                    </a:lnTo>
                    <a:lnTo>
                      <a:pt x="558" y="233"/>
                    </a:lnTo>
                    <a:lnTo>
                      <a:pt x="551" y="234"/>
                    </a:lnTo>
                    <a:lnTo>
                      <a:pt x="547" y="242"/>
                    </a:lnTo>
                    <a:lnTo>
                      <a:pt x="541" y="249"/>
                    </a:lnTo>
                    <a:lnTo>
                      <a:pt x="534" y="256"/>
                    </a:lnTo>
                    <a:lnTo>
                      <a:pt x="526" y="263"/>
                    </a:lnTo>
                    <a:lnTo>
                      <a:pt x="525" y="266"/>
                    </a:lnTo>
                    <a:lnTo>
                      <a:pt x="523" y="269"/>
                    </a:lnTo>
                    <a:lnTo>
                      <a:pt x="520" y="271"/>
                    </a:lnTo>
                    <a:lnTo>
                      <a:pt x="518" y="273"/>
                    </a:lnTo>
                    <a:lnTo>
                      <a:pt x="511" y="275"/>
                    </a:lnTo>
                    <a:lnTo>
                      <a:pt x="502" y="277"/>
                    </a:lnTo>
                    <a:lnTo>
                      <a:pt x="498" y="281"/>
                    </a:lnTo>
                    <a:lnTo>
                      <a:pt x="494" y="285"/>
                    </a:lnTo>
                    <a:lnTo>
                      <a:pt x="486" y="295"/>
                    </a:lnTo>
                    <a:lnTo>
                      <a:pt x="486" y="300"/>
                    </a:lnTo>
                    <a:lnTo>
                      <a:pt x="483" y="306"/>
                    </a:lnTo>
                    <a:lnTo>
                      <a:pt x="481" y="310"/>
                    </a:lnTo>
                    <a:lnTo>
                      <a:pt x="476" y="313"/>
                    </a:lnTo>
                    <a:lnTo>
                      <a:pt x="471" y="313"/>
                    </a:lnTo>
                    <a:lnTo>
                      <a:pt x="469" y="313"/>
                    </a:lnTo>
                    <a:lnTo>
                      <a:pt x="465" y="311"/>
                    </a:lnTo>
                    <a:lnTo>
                      <a:pt x="464" y="310"/>
                    </a:lnTo>
                    <a:lnTo>
                      <a:pt x="463" y="308"/>
                    </a:lnTo>
                    <a:lnTo>
                      <a:pt x="461" y="306"/>
                    </a:lnTo>
                    <a:lnTo>
                      <a:pt x="459" y="303"/>
                    </a:lnTo>
                    <a:lnTo>
                      <a:pt x="447" y="304"/>
                    </a:lnTo>
                    <a:lnTo>
                      <a:pt x="435" y="304"/>
                    </a:lnTo>
                    <a:lnTo>
                      <a:pt x="433" y="306"/>
                    </a:lnTo>
                    <a:lnTo>
                      <a:pt x="429" y="308"/>
                    </a:lnTo>
                    <a:lnTo>
                      <a:pt x="428" y="310"/>
                    </a:lnTo>
                    <a:lnTo>
                      <a:pt x="426" y="311"/>
                    </a:lnTo>
                    <a:lnTo>
                      <a:pt x="414" y="310"/>
                    </a:lnTo>
                    <a:lnTo>
                      <a:pt x="408" y="310"/>
                    </a:lnTo>
                    <a:lnTo>
                      <a:pt x="402" y="312"/>
                    </a:lnTo>
                    <a:lnTo>
                      <a:pt x="401" y="317"/>
                    </a:lnTo>
                    <a:lnTo>
                      <a:pt x="398" y="323"/>
                    </a:lnTo>
                    <a:lnTo>
                      <a:pt x="394" y="327"/>
                    </a:lnTo>
                    <a:lnTo>
                      <a:pt x="392" y="330"/>
                    </a:lnTo>
                    <a:lnTo>
                      <a:pt x="390" y="330"/>
                    </a:lnTo>
                    <a:lnTo>
                      <a:pt x="388" y="334"/>
                    </a:lnTo>
                    <a:lnTo>
                      <a:pt x="386" y="336"/>
                    </a:lnTo>
                    <a:lnTo>
                      <a:pt x="378" y="340"/>
                    </a:lnTo>
                    <a:lnTo>
                      <a:pt x="377" y="347"/>
                    </a:lnTo>
                    <a:lnTo>
                      <a:pt x="376" y="354"/>
                    </a:lnTo>
                    <a:lnTo>
                      <a:pt x="376" y="361"/>
                    </a:lnTo>
                    <a:lnTo>
                      <a:pt x="376" y="368"/>
                    </a:lnTo>
                    <a:lnTo>
                      <a:pt x="375" y="372"/>
                    </a:lnTo>
                    <a:lnTo>
                      <a:pt x="373" y="376"/>
                    </a:lnTo>
                    <a:lnTo>
                      <a:pt x="372" y="377"/>
                    </a:lnTo>
                    <a:lnTo>
                      <a:pt x="370" y="378"/>
                    </a:lnTo>
                    <a:lnTo>
                      <a:pt x="365" y="379"/>
                    </a:lnTo>
                    <a:lnTo>
                      <a:pt x="360" y="379"/>
                    </a:lnTo>
                    <a:lnTo>
                      <a:pt x="355" y="380"/>
                    </a:lnTo>
                    <a:lnTo>
                      <a:pt x="351" y="385"/>
                    </a:lnTo>
                    <a:lnTo>
                      <a:pt x="345" y="389"/>
                    </a:lnTo>
                    <a:lnTo>
                      <a:pt x="339" y="393"/>
                    </a:lnTo>
                    <a:lnTo>
                      <a:pt x="330" y="395"/>
                    </a:lnTo>
                    <a:lnTo>
                      <a:pt x="327" y="400"/>
                    </a:lnTo>
                    <a:lnTo>
                      <a:pt x="325" y="405"/>
                    </a:lnTo>
                    <a:lnTo>
                      <a:pt x="324" y="410"/>
                    </a:lnTo>
                    <a:lnTo>
                      <a:pt x="320" y="414"/>
                    </a:lnTo>
                    <a:lnTo>
                      <a:pt x="318" y="415"/>
                    </a:lnTo>
                    <a:lnTo>
                      <a:pt x="317" y="416"/>
                    </a:lnTo>
                    <a:lnTo>
                      <a:pt x="313" y="416"/>
                    </a:lnTo>
                    <a:lnTo>
                      <a:pt x="301" y="415"/>
                    </a:lnTo>
                    <a:lnTo>
                      <a:pt x="288" y="415"/>
                    </a:lnTo>
                    <a:lnTo>
                      <a:pt x="261" y="415"/>
                    </a:lnTo>
                    <a:lnTo>
                      <a:pt x="259" y="417"/>
                    </a:lnTo>
                    <a:lnTo>
                      <a:pt x="258" y="419"/>
                    </a:lnTo>
                    <a:lnTo>
                      <a:pt x="257" y="420"/>
                    </a:lnTo>
                    <a:lnTo>
                      <a:pt x="253" y="421"/>
                    </a:lnTo>
                    <a:lnTo>
                      <a:pt x="251" y="421"/>
                    </a:lnTo>
                    <a:lnTo>
                      <a:pt x="247" y="421"/>
                    </a:lnTo>
                    <a:lnTo>
                      <a:pt x="243" y="420"/>
                    </a:lnTo>
                    <a:lnTo>
                      <a:pt x="240" y="419"/>
                    </a:lnTo>
                    <a:lnTo>
                      <a:pt x="239" y="418"/>
                    </a:lnTo>
                    <a:lnTo>
                      <a:pt x="239" y="416"/>
                    </a:lnTo>
                    <a:lnTo>
                      <a:pt x="237" y="413"/>
                    </a:lnTo>
                    <a:lnTo>
                      <a:pt x="237" y="412"/>
                    </a:lnTo>
                    <a:lnTo>
                      <a:pt x="234" y="411"/>
                    </a:lnTo>
                    <a:lnTo>
                      <a:pt x="231" y="410"/>
                    </a:lnTo>
                    <a:lnTo>
                      <a:pt x="228" y="410"/>
                    </a:lnTo>
                    <a:lnTo>
                      <a:pt x="225" y="410"/>
                    </a:lnTo>
                    <a:lnTo>
                      <a:pt x="220" y="410"/>
                    </a:lnTo>
                    <a:lnTo>
                      <a:pt x="217" y="410"/>
                    </a:lnTo>
                    <a:lnTo>
                      <a:pt x="214" y="410"/>
                    </a:lnTo>
                    <a:lnTo>
                      <a:pt x="213" y="408"/>
                    </a:lnTo>
                    <a:lnTo>
                      <a:pt x="212" y="403"/>
                    </a:lnTo>
                    <a:lnTo>
                      <a:pt x="210" y="400"/>
                    </a:lnTo>
                    <a:lnTo>
                      <a:pt x="207" y="397"/>
                    </a:lnTo>
                    <a:lnTo>
                      <a:pt x="206" y="392"/>
                    </a:lnTo>
                    <a:lnTo>
                      <a:pt x="207" y="387"/>
                    </a:lnTo>
                    <a:lnTo>
                      <a:pt x="207" y="383"/>
                    </a:lnTo>
                    <a:lnTo>
                      <a:pt x="206" y="377"/>
                    </a:lnTo>
                    <a:lnTo>
                      <a:pt x="205" y="376"/>
                    </a:lnTo>
                    <a:lnTo>
                      <a:pt x="204" y="376"/>
                    </a:lnTo>
                    <a:lnTo>
                      <a:pt x="200" y="376"/>
                    </a:lnTo>
                    <a:lnTo>
                      <a:pt x="196" y="375"/>
                    </a:lnTo>
                    <a:lnTo>
                      <a:pt x="193" y="374"/>
                    </a:lnTo>
                    <a:lnTo>
                      <a:pt x="188" y="372"/>
                    </a:lnTo>
                    <a:lnTo>
                      <a:pt x="184" y="371"/>
                    </a:lnTo>
                    <a:lnTo>
                      <a:pt x="181" y="368"/>
                    </a:lnTo>
                    <a:lnTo>
                      <a:pt x="178" y="363"/>
                    </a:lnTo>
                    <a:lnTo>
                      <a:pt x="178" y="353"/>
                    </a:lnTo>
                    <a:lnTo>
                      <a:pt x="182" y="344"/>
                    </a:lnTo>
                    <a:lnTo>
                      <a:pt x="184" y="340"/>
                    </a:lnTo>
                    <a:lnTo>
                      <a:pt x="188" y="336"/>
                    </a:lnTo>
                    <a:lnTo>
                      <a:pt x="190" y="330"/>
                    </a:lnTo>
                    <a:lnTo>
                      <a:pt x="193" y="323"/>
                    </a:lnTo>
                    <a:lnTo>
                      <a:pt x="193" y="319"/>
                    </a:lnTo>
                    <a:lnTo>
                      <a:pt x="194" y="314"/>
                    </a:lnTo>
                    <a:lnTo>
                      <a:pt x="195" y="310"/>
                    </a:lnTo>
                    <a:lnTo>
                      <a:pt x="199" y="308"/>
                    </a:lnTo>
                    <a:lnTo>
                      <a:pt x="200" y="306"/>
                    </a:lnTo>
                    <a:lnTo>
                      <a:pt x="201" y="304"/>
                    </a:lnTo>
                    <a:lnTo>
                      <a:pt x="204" y="299"/>
                    </a:lnTo>
                    <a:lnTo>
                      <a:pt x="206" y="293"/>
                    </a:lnTo>
                    <a:lnTo>
                      <a:pt x="207" y="291"/>
                    </a:lnTo>
                    <a:lnTo>
                      <a:pt x="207" y="289"/>
                    </a:lnTo>
                    <a:lnTo>
                      <a:pt x="205" y="286"/>
                    </a:lnTo>
                    <a:lnTo>
                      <a:pt x="204" y="284"/>
                    </a:lnTo>
                    <a:lnTo>
                      <a:pt x="202" y="283"/>
                    </a:lnTo>
                    <a:lnTo>
                      <a:pt x="200" y="281"/>
                    </a:lnTo>
                    <a:lnTo>
                      <a:pt x="199" y="274"/>
                    </a:lnTo>
                    <a:lnTo>
                      <a:pt x="198" y="269"/>
                    </a:lnTo>
                    <a:lnTo>
                      <a:pt x="195" y="264"/>
                    </a:lnTo>
                    <a:lnTo>
                      <a:pt x="193" y="258"/>
                    </a:lnTo>
                    <a:lnTo>
                      <a:pt x="189" y="249"/>
                    </a:lnTo>
                    <a:lnTo>
                      <a:pt x="183" y="241"/>
                    </a:lnTo>
                    <a:lnTo>
                      <a:pt x="182" y="238"/>
                    </a:lnTo>
                    <a:lnTo>
                      <a:pt x="180" y="237"/>
                    </a:lnTo>
                    <a:lnTo>
                      <a:pt x="177" y="236"/>
                    </a:lnTo>
                    <a:lnTo>
                      <a:pt x="173" y="235"/>
                    </a:lnTo>
                    <a:lnTo>
                      <a:pt x="171" y="230"/>
                    </a:lnTo>
                    <a:lnTo>
                      <a:pt x="171" y="227"/>
                    </a:lnTo>
                    <a:lnTo>
                      <a:pt x="170" y="226"/>
                    </a:lnTo>
                    <a:lnTo>
                      <a:pt x="169" y="226"/>
                    </a:lnTo>
                    <a:lnTo>
                      <a:pt x="166" y="226"/>
                    </a:lnTo>
                    <a:lnTo>
                      <a:pt x="161" y="226"/>
                    </a:lnTo>
                    <a:lnTo>
                      <a:pt x="159" y="229"/>
                    </a:lnTo>
                    <a:lnTo>
                      <a:pt x="158" y="231"/>
                    </a:lnTo>
                    <a:lnTo>
                      <a:pt x="154" y="233"/>
                    </a:lnTo>
                    <a:lnTo>
                      <a:pt x="151" y="234"/>
                    </a:lnTo>
                    <a:lnTo>
                      <a:pt x="147" y="234"/>
                    </a:lnTo>
                    <a:lnTo>
                      <a:pt x="143" y="234"/>
                    </a:lnTo>
                    <a:lnTo>
                      <a:pt x="140" y="236"/>
                    </a:lnTo>
                    <a:lnTo>
                      <a:pt x="139" y="236"/>
                    </a:lnTo>
                    <a:lnTo>
                      <a:pt x="136" y="236"/>
                    </a:lnTo>
                    <a:lnTo>
                      <a:pt x="135" y="235"/>
                    </a:lnTo>
                    <a:lnTo>
                      <a:pt x="134" y="233"/>
                    </a:lnTo>
                    <a:lnTo>
                      <a:pt x="128" y="229"/>
                    </a:lnTo>
                    <a:lnTo>
                      <a:pt x="120" y="224"/>
                    </a:lnTo>
                    <a:lnTo>
                      <a:pt x="117" y="218"/>
                    </a:lnTo>
                    <a:lnTo>
                      <a:pt x="112" y="214"/>
                    </a:lnTo>
                    <a:lnTo>
                      <a:pt x="105" y="211"/>
                    </a:lnTo>
                    <a:lnTo>
                      <a:pt x="98" y="210"/>
                    </a:lnTo>
                    <a:lnTo>
                      <a:pt x="98" y="208"/>
                    </a:lnTo>
                    <a:lnTo>
                      <a:pt x="95" y="206"/>
                    </a:lnTo>
                    <a:lnTo>
                      <a:pt x="90" y="200"/>
                    </a:lnTo>
                    <a:lnTo>
                      <a:pt x="84" y="194"/>
                    </a:lnTo>
                    <a:lnTo>
                      <a:pt x="82" y="192"/>
                    </a:lnTo>
                    <a:lnTo>
                      <a:pt x="80" y="191"/>
                    </a:lnTo>
                    <a:lnTo>
                      <a:pt x="72" y="189"/>
                    </a:lnTo>
                    <a:lnTo>
                      <a:pt x="66" y="188"/>
                    </a:lnTo>
                    <a:lnTo>
                      <a:pt x="60" y="188"/>
                    </a:lnTo>
                    <a:lnTo>
                      <a:pt x="55" y="190"/>
                    </a:lnTo>
                    <a:lnTo>
                      <a:pt x="52" y="194"/>
                    </a:lnTo>
                    <a:lnTo>
                      <a:pt x="46" y="195"/>
                    </a:lnTo>
                    <a:lnTo>
                      <a:pt x="42" y="193"/>
                    </a:lnTo>
                    <a:lnTo>
                      <a:pt x="39" y="192"/>
                    </a:lnTo>
                    <a:lnTo>
                      <a:pt x="35" y="193"/>
                    </a:lnTo>
                    <a:lnTo>
                      <a:pt x="30" y="194"/>
                    </a:lnTo>
                    <a:lnTo>
                      <a:pt x="28" y="196"/>
                    </a:lnTo>
                    <a:lnTo>
                      <a:pt x="27" y="198"/>
                    </a:lnTo>
                    <a:lnTo>
                      <a:pt x="24" y="200"/>
                    </a:lnTo>
                    <a:lnTo>
                      <a:pt x="22" y="201"/>
                    </a:lnTo>
                    <a:lnTo>
                      <a:pt x="19" y="203"/>
                    </a:lnTo>
                    <a:lnTo>
                      <a:pt x="16" y="205"/>
                    </a:lnTo>
                    <a:lnTo>
                      <a:pt x="13" y="206"/>
                    </a:lnTo>
                    <a:lnTo>
                      <a:pt x="12" y="207"/>
                    </a:lnTo>
                    <a:lnTo>
                      <a:pt x="8" y="202"/>
                    </a:lnTo>
                    <a:lnTo>
                      <a:pt x="6" y="195"/>
                    </a:lnTo>
                    <a:lnTo>
                      <a:pt x="4" y="189"/>
                    </a:lnTo>
                    <a:lnTo>
                      <a:pt x="2" y="187"/>
                    </a:lnTo>
                    <a:lnTo>
                      <a:pt x="0" y="185"/>
                    </a:lnTo>
                    <a:lnTo>
                      <a:pt x="1" y="181"/>
                    </a:lnTo>
                    <a:lnTo>
                      <a:pt x="4" y="177"/>
                    </a:lnTo>
                    <a:lnTo>
                      <a:pt x="6" y="175"/>
                    </a:lnTo>
                    <a:lnTo>
                      <a:pt x="11" y="173"/>
                    </a:lnTo>
                    <a:lnTo>
                      <a:pt x="13" y="170"/>
                    </a:lnTo>
                    <a:lnTo>
                      <a:pt x="17" y="166"/>
                    </a:lnTo>
                    <a:lnTo>
                      <a:pt x="24" y="161"/>
                    </a:lnTo>
                    <a:lnTo>
                      <a:pt x="30" y="153"/>
                    </a:lnTo>
                    <a:lnTo>
                      <a:pt x="34" y="150"/>
                    </a:lnTo>
                    <a:lnTo>
                      <a:pt x="39" y="147"/>
                    </a:lnTo>
                    <a:lnTo>
                      <a:pt x="40" y="145"/>
                    </a:lnTo>
                    <a:lnTo>
                      <a:pt x="41" y="143"/>
                    </a:lnTo>
                    <a:lnTo>
                      <a:pt x="42" y="142"/>
                    </a:lnTo>
                    <a:lnTo>
                      <a:pt x="42" y="141"/>
                    </a:lnTo>
                    <a:lnTo>
                      <a:pt x="49" y="138"/>
                    </a:lnTo>
                    <a:lnTo>
                      <a:pt x="54" y="137"/>
                    </a:lnTo>
                    <a:lnTo>
                      <a:pt x="58" y="134"/>
                    </a:lnTo>
                    <a:lnTo>
                      <a:pt x="63" y="131"/>
                    </a:lnTo>
                    <a:lnTo>
                      <a:pt x="64" y="129"/>
                    </a:lnTo>
                    <a:lnTo>
                      <a:pt x="66" y="126"/>
                    </a:lnTo>
                    <a:lnTo>
                      <a:pt x="72" y="120"/>
                    </a:lnTo>
                    <a:lnTo>
                      <a:pt x="78" y="115"/>
                    </a:lnTo>
                    <a:lnTo>
                      <a:pt x="81" y="113"/>
                    </a:lnTo>
                    <a:lnTo>
                      <a:pt x="83" y="111"/>
                    </a:lnTo>
                    <a:lnTo>
                      <a:pt x="86" y="110"/>
                    </a:lnTo>
                    <a:lnTo>
                      <a:pt x="88" y="110"/>
                    </a:lnTo>
                    <a:lnTo>
                      <a:pt x="93" y="109"/>
                    </a:lnTo>
                    <a:lnTo>
                      <a:pt x="95" y="106"/>
                    </a:lnTo>
                    <a:lnTo>
                      <a:pt x="96" y="104"/>
                    </a:lnTo>
                    <a:lnTo>
                      <a:pt x="98" y="102"/>
                    </a:lnTo>
                    <a:lnTo>
                      <a:pt x="100" y="102"/>
                    </a:lnTo>
                    <a:lnTo>
                      <a:pt x="102" y="101"/>
                    </a:lnTo>
                    <a:lnTo>
                      <a:pt x="106" y="100"/>
                    </a:lnTo>
                    <a:lnTo>
                      <a:pt x="110" y="100"/>
                    </a:lnTo>
                    <a:lnTo>
                      <a:pt x="113" y="98"/>
                    </a:lnTo>
                    <a:lnTo>
                      <a:pt x="116" y="97"/>
                    </a:lnTo>
                    <a:lnTo>
                      <a:pt x="122" y="94"/>
                    </a:lnTo>
                    <a:lnTo>
                      <a:pt x="125" y="92"/>
                    </a:lnTo>
                    <a:lnTo>
                      <a:pt x="130" y="91"/>
                    </a:lnTo>
                    <a:lnTo>
                      <a:pt x="139" y="89"/>
                    </a:lnTo>
                    <a:lnTo>
                      <a:pt x="145" y="85"/>
                    </a:lnTo>
                    <a:lnTo>
                      <a:pt x="148" y="81"/>
                    </a:lnTo>
                    <a:lnTo>
                      <a:pt x="153" y="79"/>
                    </a:lnTo>
                    <a:lnTo>
                      <a:pt x="160" y="77"/>
                    </a:lnTo>
                    <a:lnTo>
                      <a:pt x="165" y="72"/>
                    </a:lnTo>
                    <a:lnTo>
                      <a:pt x="171" y="67"/>
                    </a:lnTo>
                    <a:lnTo>
                      <a:pt x="176" y="67"/>
                    </a:lnTo>
                    <a:lnTo>
                      <a:pt x="180" y="66"/>
                    </a:lnTo>
                    <a:lnTo>
                      <a:pt x="182" y="65"/>
                    </a:lnTo>
                    <a:lnTo>
                      <a:pt x="183" y="64"/>
                    </a:lnTo>
                    <a:lnTo>
                      <a:pt x="184" y="62"/>
                    </a:lnTo>
                    <a:lnTo>
                      <a:pt x="186" y="60"/>
                    </a:lnTo>
                    <a:lnTo>
                      <a:pt x="189" y="58"/>
                    </a:lnTo>
                    <a:lnTo>
                      <a:pt x="192" y="62"/>
                    </a:lnTo>
                    <a:lnTo>
                      <a:pt x="194" y="64"/>
                    </a:lnTo>
                    <a:lnTo>
                      <a:pt x="201" y="68"/>
                    </a:lnTo>
                    <a:lnTo>
                      <a:pt x="205" y="67"/>
                    </a:lnTo>
                    <a:lnTo>
                      <a:pt x="208" y="66"/>
                    </a:lnTo>
                    <a:lnTo>
                      <a:pt x="212" y="66"/>
                    </a:lnTo>
                    <a:lnTo>
                      <a:pt x="216" y="63"/>
                    </a:lnTo>
                    <a:lnTo>
                      <a:pt x="217" y="61"/>
                    </a:lnTo>
                    <a:lnTo>
                      <a:pt x="219" y="60"/>
                    </a:lnTo>
                    <a:lnTo>
                      <a:pt x="222" y="60"/>
                    </a:lnTo>
                    <a:lnTo>
                      <a:pt x="224" y="58"/>
                    </a:lnTo>
                    <a:lnTo>
                      <a:pt x="228" y="55"/>
                    </a:lnTo>
                    <a:lnTo>
                      <a:pt x="228" y="53"/>
                    </a:lnTo>
                    <a:lnTo>
                      <a:pt x="224" y="53"/>
                    </a:lnTo>
                    <a:lnTo>
                      <a:pt x="218" y="53"/>
                    </a:lnTo>
                    <a:lnTo>
                      <a:pt x="214" y="50"/>
                    </a:lnTo>
                    <a:lnTo>
                      <a:pt x="212" y="49"/>
                    </a:lnTo>
                    <a:lnTo>
                      <a:pt x="207" y="49"/>
                    </a:lnTo>
                    <a:lnTo>
                      <a:pt x="201" y="50"/>
                    </a:lnTo>
                  </a:path>
                </a:pathLst>
              </a:custGeom>
              <a:solidFill>
                <a:srgbClr val="E3CA7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 dirty="0">
                  <a:cs typeface="+mn-cs"/>
                </a:endParaRPr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429534" y="2463008"/>
                <a:ext cx="766892" cy="947419"/>
              </a:xfrm>
              <a:custGeom>
                <a:avLst/>
                <a:gdLst>
                  <a:gd name="T0" fmla="*/ 2147483647 w 374"/>
                  <a:gd name="T1" fmla="*/ 2147483647 h 398"/>
                  <a:gd name="T2" fmla="*/ 2147483647 w 374"/>
                  <a:gd name="T3" fmla="*/ 2147483647 h 398"/>
                  <a:gd name="T4" fmla="*/ 2147483647 w 374"/>
                  <a:gd name="T5" fmla="*/ 2147483647 h 398"/>
                  <a:gd name="T6" fmla="*/ 2147483647 w 374"/>
                  <a:gd name="T7" fmla="*/ 2147483647 h 398"/>
                  <a:gd name="T8" fmla="*/ 2147483647 w 374"/>
                  <a:gd name="T9" fmla="*/ 2147483647 h 398"/>
                  <a:gd name="T10" fmla="*/ 2147483647 w 374"/>
                  <a:gd name="T11" fmla="*/ 2147483647 h 398"/>
                  <a:gd name="T12" fmla="*/ 2147483647 w 374"/>
                  <a:gd name="T13" fmla="*/ 2147483647 h 398"/>
                  <a:gd name="T14" fmla="*/ 2147483647 w 374"/>
                  <a:gd name="T15" fmla="*/ 2147483647 h 398"/>
                  <a:gd name="T16" fmla="*/ 2147483647 w 374"/>
                  <a:gd name="T17" fmla="*/ 2147483647 h 398"/>
                  <a:gd name="T18" fmla="*/ 2147483647 w 374"/>
                  <a:gd name="T19" fmla="*/ 2147483647 h 398"/>
                  <a:gd name="T20" fmla="*/ 2147483647 w 374"/>
                  <a:gd name="T21" fmla="*/ 2147483647 h 398"/>
                  <a:gd name="T22" fmla="*/ 2147483647 w 374"/>
                  <a:gd name="T23" fmla="*/ 2147483647 h 398"/>
                  <a:gd name="T24" fmla="*/ 2147483647 w 374"/>
                  <a:gd name="T25" fmla="*/ 2147483647 h 398"/>
                  <a:gd name="T26" fmla="*/ 2147483647 w 374"/>
                  <a:gd name="T27" fmla="*/ 2147483647 h 398"/>
                  <a:gd name="T28" fmla="*/ 2147483647 w 374"/>
                  <a:gd name="T29" fmla="*/ 2147483647 h 398"/>
                  <a:gd name="T30" fmla="*/ 2147483647 w 374"/>
                  <a:gd name="T31" fmla="*/ 2147483647 h 398"/>
                  <a:gd name="T32" fmla="*/ 2147483647 w 374"/>
                  <a:gd name="T33" fmla="*/ 2147483647 h 398"/>
                  <a:gd name="T34" fmla="*/ 2147483647 w 374"/>
                  <a:gd name="T35" fmla="*/ 2147483647 h 398"/>
                  <a:gd name="T36" fmla="*/ 2147483647 w 374"/>
                  <a:gd name="T37" fmla="*/ 2147483647 h 398"/>
                  <a:gd name="T38" fmla="*/ 2147483647 w 374"/>
                  <a:gd name="T39" fmla="*/ 2147483647 h 398"/>
                  <a:gd name="T40" fmla="*/ 2147483647 w 374"/>
                  <a:gd name="T41" fmla="*/ 2147483647 h 398"/>
                  <a:gd name="T42" fmla="*/ 2147483647 w 374"/>
                  <a:gd name="T43" fmla="*/ 2147483647 h 398"/>
                  <a:gd name="T44" fmla="*/ 2147483647 w 374"/>
                  <a:gd name="T45" fmla="*/ 2147483647 h 398"/>
                  <a:gd name="T46" fmla="*/ 2147483647 w 374"/>
                  <a:gd name="T47" fmla="*/ 2147483647 h 398"/>
                  <a:gd name="T48" fmla="*/ 2147483647 w 374"/>
                  <a:gd name="T49" fmla="*/ 2147483647 h 398"/>
                  <a:gd name="T50" fmla="*/ 2147483647 w 374"/>
                  <a:gd name="T51" fmla="*/ 2147483647 h 398"/>
                  <a:gd name="T52" fmla="*/ 2147483647 w 374"/>
                  <a:gd name="T53" fmla="*/ 2147483647 h 398"/>
                  <a:gd name="T54" fmla="*/ 2147483647 w 374"/>
                  <a:gd name="T55" fmla="*/ 2147483647 h 398"/>
                  <a:gd name="T56" fmla="*/ 2147483647 w 374"/>
                  <a:gd name="T57" fmla="*/ 2147483647 h 398"/>
                  <a:gd name="T58" fmla="*/ 2147483647 w 374"/>
                  <a:gd name="T59" fmla="*/ 2147483647 h 398"/>
                  <a:gd name="T60" fmla="*/ 2147483647 w 374"/>
                  <a:gd name="T61" fmla="*/ 2147483647 h 398"/>
                  <a:gd name="T62" fmla="*/ 2147483647 w 374"/>
                  <a:gd name="T63" fmla="*/ 2147483647 h 398"/>
                  <a:gd name="T64" fmla="*/ 2147483647 w 374"/>
                  <a:gd name="T65" fmla="*/ 2147483647 h 398"/>
                  <a:gd name="T66" fmla="*/ 2147483647 w 374"/>
                  <a:gd name="T67" fmla="*/ 2147483647 h 398"/>
                  <a:gd name="T68" fmla="*/ 2147483647 w 374"/>
                  <a:gd name="T69" fmla="*/ 2147483647 h 398"/>
                  <a:gd name="T70" fmla="*/ 2147483647 w 374"/>
                  <a:gd name="T71" fmla="*/ 2147483647 h 398"/>
                  <a:gd name="T72" fmla="*/ 2147483647 w 374"/>
                  <a:gd name="T73" fmla="*/ 2147483647 h 398"/>
                  <a:gd name="T74" fmla="*/ 2147483647 w 374"/>
                  <a:gd name="T75" fmla="*/ 2147483647 h 398"/>
                  <a:gd name="T76" fmla="*/ 2147483647 w 374"/>
                  <a:gd name="T77" fmla="*/ 2147483647 h 398"/>
                  <a:gd name="T78" fmla="*/ 2147483647 w 374"/>
                  <a:gd name="T79" fmla="*/ 2147483647 h 398"/>
                  <a:gd name="T80" fmla="*/ 2147483647 w 374"/>
                  <a:gd name="T81" fmla="*/ 2147483647 h 398"/>
                  <a:gd name="T82" fmla="*/ 2147483647 w 374"/>
                  <a:gd name="T83" fmla="*/ 2147483647 h 398"/>
                  <a:gd name="T84" fmla="*/ 2147483647 w 374"/>
                  <a:gd name="T85" fmla="*/ 2147483647 h 398"/>
                  <a:gd name="T86" fmla="*/ 2147483647 w 374"/>
                  <a:gd name="T87" fmla="*/ 2147483647 h 398"/>
                  <a:gd name="T88" fmla="*/ 2147483647 w 374"/>
                  <a:gd name="T89" fmla="*/ 2147483647 h 398"/>
                  <a:gd name="T90" fmla="*/ 2147483647 w 374"/>
                  <a:gd name="T91" fmla="*/ 2147483647 h 398"/>
                  <a:gd name="T92" fmla="*/ 2147483647 w 374"/>
                  <a:gd name="T93" fmla="*/ 2147483647 h 398"/>
                  <a:gd name="T94" fmla="*/ 2147483647 w 374"/>
                  <a:gd name="T95" fmla="*/ 2147483647 h 398"/>
                  <a:gd name="T96" fmla="*/ 2147483647 w 374"/>
                  <a:gd name="T97" fmla="*/ 2147483647 h 398"/>
                  <a:gd name="T98" fmla="*/ 2147483647 w 374"/>
                  <a:gd name="T99" fmla="*/ 2147483647 h 398"/>
                  <a:gd name="T100" fmla="*/ 2147483647 w 374"/>
                  <a:gd name="T101" fmla="*/ 2147483647 h 398"/>
                  <a:gd name="T102" fmla="*/ 2147483647 w 374"/>
                  <a:gd name="T103" fmla="*/ 2147483647 h 398"/>
                  <a:gd name="T104" fmla="*/ 2147483647 w 374"/>
                  <a:gd name="T105" fmla="*/ 2147483647 h 398"/>
                  <a:gd name="T106" fmla="*/ 2147483647 w 374"/>
                  <a:gd name="T107" fmla="*/ 2147483647 h 398"/>
                  <a:gd name="T108" fmla="*/ 2147483647 w 374"/>
                  <a:gd name="T109" fmla="*/ 2147483647 h 398"/>
                  <a:gd name="T110" fmla="*/ 2147483647 w 374"/>
                  <a:gd name="T111" fmla="*/ 2147483647 h 398"/>
                  <a:gd name="T112" fmla="*/ 2147483647 w 374"/>
                  <a:gd name="T113" fmla="*/ 2147483647 h 398"/>
                  <a:gd name="T114" fmla="*/ 2147483647 w 374"/>
                  <a:gd name="T115" fmla="*/ 2147483647 h 398"/>
                  <a:gd name="T116" fmla="*/ 2147483647 w 374"/>
                  <a:gd name="T117" fmla="*/ 2147483647 h 398"/>
                  <a:gd name="T118" fmla="*/ 2147483647 w 374"/>
                  <a:gd name="T119" fmla="*/ 2147483647 h 39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74"/>
                  <a:gd name="T181" fmla="*/ 0 h 398"/>
                  <a:gd name="T182" fmla="*/ 374 w 374"/>
                  <a:gd name="T183" fmla="*/ 398 h 39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74" h="398">
                    <a:moveTo>
                      <a:pt x="0" y="167"/>
                    </a:moveTo>
                    <a:lnTo>
                      <a:pt x="1" y="166"/>
                    </a:lnTo>
                    <a:lnTo>
                      <a:pt x="1" y="164"/>
                    </a:lnTo>
                    <a:lnTo>
                      <a:pt x="1" y="163"/>
                    </a:lnTo>
                    <a:lnTo>
                      <a:pt x="1" y="162"/>
                    </a:lnTo>
                    <a:lnTo>
                      <a:pt x="1" y="161"/>
                    </a:lnTo>
                    <a:lnTo>
                      <a:pt x="1" y="159"/>
                    </a:lnTo>
                    <a:lnTo>
                      <a:pt x="5" y="158"/>
                    </a:lnTo>
                    <a:lnTo>
                      <a:pt x="8" y="156"/>
                    </a:lnTo>
                    <a:lnTo>
                      <a:pt x="11" y="153"/>
                    </a:lnTo>
                    <a:lnTo>
                      <a:pt x="15" y="151"/>
                    </a:lnTo>
                    <a:lnTo>
                      <a:pt x="15" y="144"/>
                    </a:lnTo>
                    <a:lnTo>
                      <a:pt x="16" y="138"/>
                    </a:lnTo>
                    <a:lnTo>
                      <a:pt x="16" y="135"/>
                    </a:lnTo>
                    <a:lnTo>
                      <a:pt x="18" y="132"/>
                    </a:lnTo>
                    <a:lnTo>
                      <a:pt x="20" y="130"/>
                    </a:lnTo>
                    <a:lnTo>
                      <a:pt x="23" y="128"/>
                    </a:lnTo>
                    <a:lnTo>
                      <a:pt x="25" y="125"/>
                    </a:lnTo>
                    <a:lnTo>
                      <a:pt x="26" y="123"/>
                    </a:lnTo>
                    <a:lnTo>
                      <a:pt x="28" y="120"/>
                    </a:lnTo>
                    <a:lnTo>
                      <a:pt x="30" y="118"/>
                    </a:lnTo>
                    <a:lnTo>
                      <a:pt x="31" y="115"/>
                    </a:lnTo>
                    <a:lnTo>
                      <a:pt x="32" y="112"/>
                    </a:lnTo>
                    <a:lnTo>
                      <a:pt x="33" y="109"/>
                    </a:lnTo>
                    <a:lnTo>
                      <a:pt x="34" y="106"/>
                    </a:lnTo>
                    <a:lnTo>
                      <a:pt x="37" y="105"/>
                    </a:lnTo>
                    <a:lnTo>
                      <a:pt x="37" y="104"/>
                    </a:lnTo>
                    <a:lnTo>
                      <a:pt x="51" y="103"/>
                    </a:lnTo>
                    <a:lnTo>
                      <a:pt x="64" y="102"/>
                    </a:lnTo>
                    <a:lnTo>
                      <a:pt x="67" y="102"/>
                    </a:lnTo>
                    <a:lnTo>
                      <a:pt x="69" y="101"/>
                    </a:lnTo>
                    <a:lnTo>
                      <a:pt x="69" y="100"/>
                    </a:lnTo>
                    <a:lnTo>
                      <a:pt x="69" y="99"/>
                    </a:lnTo>
                    <a:lnTo>
                      <a:pt x="69" y="98"/>
                    </a:lnTo>
                    <a:lnTo>
                      <a:pt x="71" y="97"/>
                    </a:lnTo>
                    <a:lnTo>
                      <a:pt x="75" y="96"/>
                    </a:lnTo>
                    <a:lnTo>
                      <a:pt x="80" y="96"/>
                    </a:lnTo>
                    <a:lnTo>
                      <a:pt x="84" y="96"/>
                    </a:lnTo>
                    <a:lnTo>
                      <a:pt x="89" y="95"/>
                    </a:lnTo>
                    <a:lnTo>
                      <a:pt x="98" y="93"/>
                    </a:lnTo>
                    <a:lnTo>
                      <a:pt x="105" y="90"/>
                    </a:lnTo>
                    <a:lnTo>
                      <a:pt x="112" y="88"/>
                    </a:lnTo>
                    <a:lnTo>
                      <a:pt x="121" y="86"/>
                    </a:lnTo>
                    <a:lnTo>
                      <a:pt x="132" y="82"/>
                    </a:lnTo>
                    <a:lnTo>
                      <a:pt x="142" y="78"/>
                    </a:lnTo>
                    <a:lnTo>
                      <a:pt x="153" y="75"/>
                    </a:lnTo>
                    <a:lnTo>
                      <a:pt x="164" y="74"/>
                    </a:lnTo>
                    <a:lnTo>
                      <a:pt x="166" y="67"/>
                    </a:lnTo>
                    <a:lnTo>
                      <a:pt x="167" y="59"/>
                    </a:lnTo>
                    <a:lnTo>
                      <a:pt x="168" y="50"/>
                    </a:lnTo>
                    <a:lnTo>
                      <a:pt x="168" y="42"/>
                    </a:lnTo>
                    <a:lnTo>
                      <a:pt x="168" y="34"/>
                    </a:lnTo>
                    <a:lnTo>
                      <a:pt x="168" y="28"/>
                    </a:lnTo>
                    <a:lnTo>
                      <a:pt x="168" y="25"/>
                    </a:lnTo>
                    <a:lnTo>
                      <a:pt x="168" y="24"/>
                    </a:lnTo>
                    <a:lnTo>
                      <a:pt x="168" y="23"/>
                    </a:lnTo>
                    <a:lnTo>
                      <a:pt x="168" y="22"/>
                    </a:lnTo>
                    <a:lnTo>
                      <a:pt x="177" y="12"/>
                    </a:lnTo>
                    <a:lnTo>
                      <a:pt x="181" y="8"/>
                    </a:lnTo>
                    <a:lnTo>
                      <a:pt x="185" y="3"/>
                    </a:lnTo>
                    <a:lnTo>
                      <a:pt x="191" y="4"/>
                    </a:lnTo>
                    <a:lnTo>
                      <a:pt x="197" y="4"/>
                    </a:lnTo>
                    <a:lnTo>
                      <a:pt x="207" y="3"/>
                    </a:lnTo>
                    <a:lnTo>
                      <a:pt x="217" y="1"/>
                    </a:lnTo>
                    <a:lnTo>
                      <a:pt x="223" y="1"/>
                    </a:lnTo>
                    <a:lnTo>
                      <a:pt x="229" y="0"/>
                    </a:lnTo>
                    <a:lnTo>
                      <a:pt x="231" y="1"/>
                    </a:lnTo>
                    <a:lnTo>
                      <a:pt x="232" y="2"/>
                    </a:lnTo>
                    <a:lnTo>
                      <a:pt x="233" y="4"/>
                    </a:lnTo>
                    <a:lnTo>
                      <a:pt x="233" y="8"/>
                    </a:lnTo>
                    <a:lnTo>
                      <a:pt x="232" y="11"/>
                    </a:lnTo>
                    <a:lnTo>
                      <a:pt x="232" y="15"/>
                    </a:lnTo>
                    <a:lnTo>
                      <a:pt x="232" y="19"/>
                    </a:lnTo>
                    <a:lnTo>
                      <a:pt x="233" y="22"/>
                    </a:lnTo>
                    <a:lnTo>
                      <a:pt x="235" y="24"/>
                    </a:lnTo>
                    <a:lnTo>
                      <a:pt x="237" y="24"/>
                    </a:lnTo>
                    <a:lnTo>
                      <a:pt x="239" y="27"/>
                    </a:lnTo>
                    <a:lnTo>
                      <a:pt x="241" y="30"/>
                    </a:lnTo>
                    <a:lnTo>
                      <a:pt x="241" y="32"/>
                    </a:lnTo>
                    <a:lnTo>
                      <a:pt x="240" y="37"/>
                    </a:lnTo>
                    <a:lnTo>
                      <a:pt x="241" y="40"/>
                    </a:lnTo>
                    <a:lnTo>
                      <a:pt x="241" y="43"/>
                    </a:lnTo>
                    <a:lnTo>
                      <a:pt x="241" y="44"/>
                    </a:lnTo>
                    <a:lnTo>
                      <a:pt x="242" y="45"/>
                    </a:lnTo>
                    <a:lnTo>
                      <a:pt x="243" y="47"/>
                    </a:lnTo>
                    <a:lnTo>
                      <a:pt x="244" y="48"/>
                    </a:lnTo>
                    <a:lnTo>
                      <a:pt x="245" y="51"/>
                    </a:lnTo>
                    <a:lnTo>
                      <a:pt x="244" y="57"/>
                    </a:lnTo>
                    <a:lnTo>
                      <a:pt x="244" y="62"/>
                    </a:lnTo>
                    <a:lnTo>
                      <a:pt x="247" y="68"/>
                    </a:lnTo>
                    <a:lnTo>
                      <a:pt x="250" y="73"/>
                    </a:lnTo>
                    <a:lnTo>
                      <a:pt x="251" y="77"/>
                    </a:lnTo>
                    <a:lnTo>
                      <a:pt x="253" y="80"/>
                    </a:lnTo>
                    <a:lnTo>
                      <a:pt x="254" y="83"/>
                    </a:lnTo>
                    <a:lnTo>
                      <a:pt x="255" y="87"/>
                    </a:lnTo>
                    <a:lnTo>
                      <a:pt x="255" y="93"/>
                    </a:lnTo>
                    <a:lnTo>
                      <a:pt x="255" y="99"/>
                    </a:lnTo>
                    <a:lnTo>
                      <a:pt x="254" y="105"/>
                    </a:lnTo>
                    <a:lnTo>
                      <a:pt x="254" y="111"/>
                    </a:lnTo>
                    <a:lnTo>
                      <a:pt x="254" y="117"/>
                    </a:lnTo>
                    <a:lnTo>
                      <a:pt x="256" y="122"/>
                    </a:lnTo>
                    <a:lnTo>
                      <a:pt x="259" y="125"/>
                    </a:lnTo>
                    <a:lnTo>
                      <a:pt x="264" y="128"/>
                    </a:lnTo>
                    <a:lnTo>
                      <a:pt x="267" y="131"/>
                    </a:lnTo>
                    <a:lnTo>
                      <a:pt x="271" y="134"/>
                    </a:lnTo>
                    <a:lnTo>
                      <a:pt x="275" y="136"/>
                    </a:lnTo>
                    <a:lnTo>
                      <a:pt x="280" y="137"/>
                    </a:lnTo>
                    <a:lnTo>
                      <a:pt x="282" y="140"/>
                    </a:lnTo>
                    <a:lnTo>
                      <a:pt x="285" y="143"/>
                    </a:lnTo>
                    <a:lnTo>
                      <a:pt x="288" y="147"/>
                    </a:lnTo>
                    <a:lnTo>
                      <a:pt x="290" y="148"/>
                    </a:lnTo>
                    <a:lnTo>
                      <a:pt x="293" y="150"/>
                    </a:lnTo>
                    <a:lnTo>
                      <a:pt x="296" y="151"/>
                    </a:lnTo>
                    <a:lnTo>
                      <a:pt x="301" y="152"/>
                    </a:lnTo>
                    <a:lnTo>
                      <a:pt x="306" y="157"/>
                    </a:lnTo>
                    <a:lnTo>
                      <a:pt x="309" y="164"/>
                    </a:lnTo>
                    <a:lnTo>
                      <a:pt x="312" y="171"/>
                    </a:lnTo>
                    <a:lnTo>
                      <a:pt x="315" y="177"/>
                    </a:lnTo>
                    <a:lnTo>
                      <a:pt x="323" y="175"/>
                    </a:lnTo>
                    <a:lnTo>
                      <a:pt x="332" y="173"/>
                    </a:lnTo>
                    <a:lnTo>
                      <a:pt x="333" y="171"/>
                    </a:lnTo>
                    <a:lnTo>
                      <a:pt x="334" y="169"/>
                    </a:lnTo>
                    <a:lnTo>
                      <a:pt x="336" y="167"/>
                    </a:lnTo>
                    <a:lnTo>
                      <a:pt x="337" y="167"/>
                    </a:lnTo>
                    <a:lnTo>
                      <a:pt x="339" y="168"/>
                    </a:lnTo>
                    <a:lnTo>
                      <a:pt x="342" y="170"/>
                    </a:lnTo>
                    <a:lnTo>
                      <a:pt x="345" y="171"/>
                    </a:lnTo>
                    <a:lnTo>
                      <a:pt x="346" y="172"/>
                    </a:lnTo>
                    <a:lnTo>
                      <a:pt x="348" y="174"/>
                    </a:lnTo>
                    <a:lnTo>
                      <a:pt x="351" y="176"/>
                    </a:lnTo>
                    <a:lnTo>
                      <a:pt x="354" y="177"/>
                    </a:lnTo>
                    <a:lnTo>
                      <a:pt x="357" y="178"/>
                    </a:lnTo>
                    <a:lnTo>
                      <a:pt x="360" y="183"/>
                    </a:lnTo>
                    <a:lnTo>
                      <a:pt x="363" y="188"/>
                    </a:lnTo>
                    <a:lnTo>
                      <a:pt x="367" y="198"/>
                    </a:lnTo>
                    <a:lnTo>
                      <a:pt x="368" y="203"/>
                    </a:lnTo>
                    <a:lnTo>
                      <a:pt x="370" y="207"/>
                    </a:lnTo>
                    <a:lnTo>
                      <a:pt x="371" y="211"/>
                    </a:lnTo>
                    <a:lnTo>
                      <a:pt x="373" y="215"/>
                    </a:lnTo>
                    <a:lnTo>
                      <a:pt x="372" y="217"/>
                    </a:lnTo>
                    <a:lnTo>
                      <a:pt x="371" y="219"/>
                    </a:lnTo>
                    <a:lnTo>
                      <a:pt x="370" y="220"/>
                    </a:lnTo>
                    <a:lnTo>
                      <a:pt x="369" y="221"/>
                    </a:lnTo>
                    <a:lnTo>
                      <a:pt x="370" y="225"/>
                    </a:lnTo>
                    <a:lnTo>
                      <a:pt x="370" y="227"/>
                    </a:lnTo>
                    <a:lnTo>
                      <a:pt x="370" y="229"/>
                    </a:lnTo>
                    <a:lnTo>
                      <a:pt x="370" y="231"/>
                    </a:lnTo>
                    <a:lnTo>
                      <a:pt x="369" y="234"/>
                    </a:lnTo>
                    <a:lnTo>
                      <a:pt x="368" y="236"/>
                    </a:lnTo>
                    <a:lnTo>
                      <a:pt x="367" y="239"/>
                    </a:lnTo>
                    <a:lnTo>
                      <a:pt x="366" y="241"/>
                    </a:lnTo>
                    <a:lnTo>
                      <a:pt x="366" y="245"/>
                    </a:lnTo>
                    <a:lnTo>
                      <a:pt x="366" y="248"/>
                    </a:lnTo>
                    <a:lnTo>
                      <a:pt x="365" y="251"/>
                    </a:lnTo>
                    <a:lnTo>
                      <a:pt x="363" y="253"/>
                    </a:lnTo>
                    <a:lnTo>
                      <a:pt x="361" y="254"/>
                    </a:lnTo>
                    <a:lnTo>
                      <a:pt x="360" y="255"/>
                    </a:lnTo>
                    <a:lnTo>
                      <a:pt x="359" y="256"/>
                    </a:lnTo>
                    <a:lnTo>
                      <a:pt x="360" y="262"/>
                    </a:lnTo>
                    <a:lnTo>
                      <a:pt x="361" y="266"/>
                    </a:lnTo>
                    <a:lnTo>
                      <a:pt x="361" y="269"/>
                    </a:lnTo>
                    <a:lnTo>
                      <a:pt x="361" y="272"/>
                    </a:lnTo>
                    <a:lnTo>
                      <a:pt x="359" y="273"/>
                    </a:lnTo>
                    <a:lnTo>
                      <a:pt x="356" y="274"/>
                    </a:lnTo>
                    <a:lnTo>
                      <a:pt x="352" y="275"/>
                    </a:lnTo>
                    <a:lnTo>
                      <a:pt x="346" y="276"/>
                    </a:lnTo>
                    <a:lnTo>
                      <a:pt x="345" y="278"/>
                    </a:lnTo>
                    <a:lnTo>
                      <a:pt x="343" y="281"/>
                    </a:lnTo>
                    <a:lnTo>
                      <a:pt x="342" y="285"/>
                    </a:lnTo>
                    <a:lnTo>
                      <a:pt x="340" y="286"/>
                    </a:lnTo>
                    <a:lnTo>
                      <a:pt x="333" y="287"/>
                    </a:lnTo>
                    <a:lnTo>
                      <a:pt x="327" y="288"/>
                    </a:lnTo>
                    <a:lnTo>
                      <a:pt x="323" y="292"/>
                    </a:lnTo>
                    <a:lnTo>
                      <a:pt x="320" y="293"/>
                    </a:lnTo>
                    <a:lnTo>
                      <a:pt x="317" y="294"/>
                    </a:lnTo>
                    <a:lnTo>
                      <a:pt x="312" y="299"/>
                    </a:lnTo>
                    <a:lnTo>
                      <a:pt x="309" y="304"/>
                    </a:lnTo>
                    <a:lnTo>
                      <a:pt x="305" y="309"/>
                    </a:lnTo>
                    <a:lnTo>
                      <a:pt x="302" y="311"/>
                    </a:lnTo>
                    <a:lnTo>
                      <a:pt x="299" y="312"/>
                    </a:lnTo>
                    <a:lnTo>
                      <a:pt x="297" y="314"/>
                    </a:lnTo>
                    <a:lnTo>
                      <a:pt x="294" y="315"/>
                    </a:lnTo>
                    <a:lnTo>
                      <a:pt x="292" y="316"/>
                    </a:lnTo>
                    <a:lnTo>
                      <a:pt x="289" y="318"/>
                    </a:lnTo>
                    <a:lnTo>
                      <a:pt x="287" y="320"/>
                    </a:lnTo>
                    <a:lnTo>
                      <a:pt x="284" y="322"/>
                    </a:lnTo>
                    <a:lnTo>
                      <a:pt x="282" y="324"/>
                    </a:lnTo>
                    <a:lnTo>
                      <a:pt x="281" y="327"/>
                    </a:lnTo>
                    <a:lnTo>
                      <a:pt x="277" y="328"/>
                    </a:lnTo>
                    <a:lnTo>
                      <a:pt x="274" y="329"/>
                    </a:lnTo>
                    <a:lnTo>
                      <a:pt x="272" y="329"/>
                    </a:lnTo>
                    <a:lnTo>
                      <a:pt x="269" y="330"/>
                    </a:lnTo>
                    <a:lnTo>
                      <a:pt x="266" y="330"/>
                    </a:lnTo>
                    <a:lnTo>
                      <a:pt x="264" y="331"/>
                    </a:lnTo>
                    <a:lnTo>
                      <a:pt x="261" y="332"/>
                    </a:lnTo>
                    <a:lnTo>
                      <a:pt x="258" y="334"/>
                    </a:lnTo>
                    <a:lnTo>
                      <a:pt x="254" y="338"/>
                    </a:lnTo>
                    <a:lnTo>
                      <a:pt x="247" y="345"/>
                    </a:lnTo>
                    <a:lnTo>
                      <a:pt x="244" y="349"/>
                    </a:lnTo>
                    <a:lnTo>
                      <a:pt x="241" y="353"/>
                    </a:lnTo>
                    <a:lnTo>
                      <a:pt x="239" y="356"/>
                    </a:lnTo>
                    <a:lnTo>
                      <a:pt x="237" y="359"/>
                    </a:lnTo>
                    <a:lnTo>
                      <a:pt x="238" y="364"/>
                    </a:lnTo>
                    <a:lnTo>
                      <a:pt x="238" y="369"/>
                    </a:lnTo>
                    <a:lnTo>
                      <a:pt x="237" y="378"/>
                    </a:lnTo>
                    <a:lnTo>
                      <a:pt x="236" y="387"/>
                    </a:lnTo>
                    <a:lnTo>
                      <a:pt x="235" y="397"/>
                    </a:lnTo>
                    <a:lnTo>
                      <a:pt x="233" y="395"/>
                    </a:lnTo>
                    <a:lnTo>
                      <a:pt x="232" y="394"/>
                    </a:lnTo>
                    <a:lnTo>
                      <a:pt x="231" y="394"/>
                    </a:lnTo>
                    <a:lnTo>
                      <a:pt x="230" y="393"/>
                    </a:lnTo>
                    <a:lnTo>
                      <a:pt x="229" y="393"/>
                    </a:lnTo>
                    <a:lnTo>
                      <a:pt x="227" y="392"/>
                    </a:lnTo>
                    <a:lnTo>
                      <a:pt x="224" y="391"/>
                    </a:lnTo>
                    <a:lnTo>
                      <a:pt x="223" y="389"/>
                    </a:lnTo>
                    <a:lnTo>
                      <a:pt x="221" y="387"/>
                    </a:lnTo>
                    <a:lnTo>
                      <a:pt x="217" y="384"/>
                    </a:lnTo>
                    <a:lnTo>
                      <a:pt x="211" y="382"/>
                    </a:lnTo>
                    <a:lnTo>
                      <a:pt x="206" y="381"/>
                    </a:lnTo>
                    <a:lnTo>
                      <a:pt x="203" y="376"/>
                    </a:lnTo>
                    <a:lnTo>
                      <a:pt x="201" y="374"/>
                    </a:lnTo>
                    <a:lnTo>
                      <a:pt x="197" y="373"/>
                    </a:lnTo>
                    <a:lnTo>
                      <a:pt x="193" y="372"/>
                    </a:lnTo>
                    <a:lnTo>
                      <a:pt x="191" y="369"/>
                    </a:lnTo>
                    <a:lnTo>
                      <a:pt x="188" y="367"/>
                    </a:lnTo>
                    <a:lnTo>
                      <a:pt x="186" y="366"/>
                    </a:lnTo>
                    <a:lnTo>
                      <a:pt x="183" y="365"/>
                    </a:lnTo>
                    <a:lnTo>
                      <a:pt x="180" y="362"/>
                    </a:lnTo>
                    <a:lnTo>
                      <a:pt x="175" y="360"/>
                    </a:lnTo>
                    <a:lnTo>
                      <a:pt x="170" y="357"/>
                    </a:lnTo>
                    <a:lnTo>
                      <a:pt x="166" y="354"/>
                    </a:lnTo>
                    <a:lnTo>
                      <a:pt x="165" y="352"/>
                    </a:lnTo>
                    <a:lnTo>
                      <a:pt x="166" y="350"/>
                    </a:lnTo>
                    <a:lnTo>
                      <a:pt x="166" y="349"/>
                    </a:lnTo>
                    <a:lnTo>
                      <a:pt x="165" y="348"/>
                    </a:lnTo>
                    <a:lnTo>
                      <a:pt x="164" y="347"/>
                    </a:lnTo>
                    <a:lnTo>
                      <a:pt x="162" y="338"/>
                    </a:lnTo>
                    <a:lnTo>
                      <a:pt x="162" y="334"/>
                    </a:lnTo>
                    <a:lnTo>
                      <a:pt x="160" y="329"/>
                    </a:lnTo>
                    <a:lnTo>
                      <a:pt x="160" y="324"/>
                    </a:lnTo>
                    <a:lnTo>
                      <a:pt x="159" y="318"/>
                    </a:lnTo>
                    <a:lnTo>
                      <a:pt x="157" y="306"/>
                    </a:lnTo>
                    <a:lnTo>
                      <a:pt x="156" y="300"/>
                    </a:lnTo>
                    <a:lnTo>
                      <a:pt x="154" y="294"/>
                    </a:lnTo>
                    <a:lnTo>
                      <a:pt x="152" y="290"/>
                    </a:lnTo>
                    <a:lnTo>
                      <a:pt x="149" y="285"/>
                    </a:lnTo>
                    <a:lnTo>
                      <a:pt x="147" y="279"/>
                    </a:lnTo>
                    <a:lnTo>
                      <a:pt x="145" y="274"/>
                    </a:lnTo>
                    <a:lnTo>
                      <a:pt x="141" y="271"/>
                    </a:lnTo>
                    <a:lnTo>
                      <a:pt x="138" y="269"/>
                    </a:lnTo>
                    <a:lnTo>
                      <a:pt x="135" y="268"/>
                    </a:lnTo>
                    <a:lnTo>
                      <a:pt x="132" y="264"/>
                    </a:lnTo>
                    <a:lnTo>
                      <a:pt x="130" y="260"/>
                    </a:lnTo>
                    <a:lnTo>
                      <a:pt x="127" y="255"/>
                    </a:lnTo>
                    <a:lnTo>
                      <a:pt x="123" y="252"/>
                    </a:lnTo>
                    <a:lnTo>
                      <a:pt x="123" y="249"/>
                    </a:lnTo>
                    <a:lnTo>
                      <a:pt x="121" y="247"/>
                    </a:lnTo>
                    <a:lnTo>
                      <a:pt x="120" y="245"/>
                    </a:lnTo>
                    <a:lnTo>
                      <a:pt x="116" y="244"/>
                    </a:lnTo>
                    <a:lnTo>
                      <a:pt x="113" y="241"/>
                    </a:lnTo>
                    <a:lnTo>
                      <a:pt x="110" y="240"/>
                    </a:lnTo>
                    <a:lnTo>
                      <a:pt x="102" y="238"/>
                    </a:lnTo>
                    <a:lnTo>
                      <a:pt x="93" y="238"/>
                    </a:lnTo>
                    <a:lnTo>
                      <a:pt x="85" y="237"/>
                    </a:lnTo>
                    <a:lnTo>
                      <a:pt x="82" y="236"/>
                    </a:lnTo>
                    <a:lnTo>
                      <a:pt x="79" y="236"/>
                    </a:lnTo>
                    <a:lnTo>
                      <a:pt x="77" y="234"/>
                    </a:lnTo>
                    <a:lnTo>
                      <a:pt x="75" y="232"/>
                    </a:lnTo>
                    <a:lnTo>
                      <a:pt x="74" y="227"/>
                    </a:lnTo>
                    <a:lnTo>
                      <a:pt x="72" y="225"/>
                    </a:lnTo>
                    <a:lnTo>
                      <a:pt x="70" y="223"/>
                    </a:lnTo>
                    <a:lnTo>
                      <a:pt x="63" y="220"/>
                    </a:lnTo>
                    <a:lnTo>
                      <a:pt x="56" y="216"/>
                    </a:lnTo>
                    <a:lnTo>
                      <a:pt x="50" y="211"/>
                    </a:lnTo>
                    <a:lnTo>
                      <a:pt x="48" y="209"/>
                    </a:lnTo>
                    <a:lnTo>
                      <a:pt x="46" y="206"/>
                    </a:lnTo>
                    <a:lnTo>
                      <a:pt x="45" y="202"/>
                    </a:lnTo>
                    <a:lnTo>
                      <a:pt x="43" y="199"/>
                    </a:lnTo>
                    <a:lnTo>
                      <a:pt x="40" y="197"/>
                    </a:lnTo>
                    <a:lnTo>
                      <a:pt x="36" y="196"/>
                    </a:lnTo>
                    <a:lnTo>
                      <a:pt x="34" y="195"/>
                    </a:lnTo>
                    <a:lnTo>
                      <a:pt x="32" y="194"/>
                    </a:lnTo>
                    <a:lnTo>
                      <a:pt x="31" y="192"/>
                    </a:lnTo>
                    <a:lnTo>
                      <a:pt x="29" y="192"/>
                    </a:lnTo>
                    <a:lnTo>
                      <a:pt x="28" y="191"/>
                    </a:lnTo>
                    <a:lnTo>
                      <a:pt x="27" y="190"/>
                    </a:lnTo>
                    <a:lnTo>
                      <a:pt x="26" y="186"/>
                    </a:lnTo>
                    <a:lnTo>
                      <a:pt x="23" y="183"/>
                    </a:lnTo>
                    <a:lnTo>
                      <a:pt x="20" y="181"/>
                    </a:lnTo>
                    <a:lnTo>
                      <a:pt x="17" y="179"/>
                    </a:lnTo>
                    <a:lnTo>
                      <a:pt x="14" y="176"/>
                    </a:lnTo>
                    <a:lnTo>
                      <a:pt x="12" y="174"/>
                    </a:lnTo>
                    <a:lnTo>
                      <a:pt x="8" y="173"/>
                    </a:lnTo>
                    <a:lnTo>
                      <a:pt x="5" y="172"/>
                    </a:lnTo>
                    <a:lnTo>
                      <a:pt x="3" y="170"/>
                    </a:lnTo>
                    <a:lnTo>
                      <a:pt x="2" y="169"/>
                    </a:lnTo>
                    <a:lnTo>
                      <a:pt x="0" y="167"/>
                    </a:lnTo>
                  </a:path>
                </a:pathLst>
              </a:custGeom>
              <a:solidFill>
                <a:srgbClr val="E3CA7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 dirty="0">
                  <a:cs typeface="+mn-cs"/>
                </a:endParaRPr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1360495" y="1960938"/>
                <a:ext cx="567795" cy="1119679"/>
              </a:xfrm>
              <a:custGeom>
                <a:avLst/>
                <a:gdLst>
                  <a:gd name="T0" fmla="*/ 2147483647 w 277"/>
                  <a:gd name="T1" fmla="*/ 2147483647 h 472"/>
                  <a:gd name="T2" fmla="*/ 2147483647 w 277"/>
                  <a:gd name="T3" fmla="*/ 2147483647 h 472"/>
                  <a:gd name="T4" fmla="*/ 2147483647 w 277"/>
                  <a:gd name="T5" fmla="*/ 2147483647 h 472"/>
                  <a:gd name="T6" fmla="*/ 2147483647 w 277"/>
                  <a:gd name="T7" fmla="*/ 2147483647 h 472"/>
                  <a:gd name="T8" fmla="*/ 2147483647 w 277"/>
                  <a:gd name="T9" fmla="*/ 2147483647 h 472"/>
                  <a:gd name="T10" fmla="*/ 2147483647 w 277"/>
                  <a:gd name="T11" fmla="*/ 2147483647 h 472"/>
                  <a:gd name="T12" fmla="*/ 2147483647 w 277"/>
                  <a:gd name="T13" fmla="*/ 2147483647 h 472"/>
                  <a:gd name="T14" fmla="*/ 2147483647 w 277"/>
                  <a:gd name="T15" fmla="*/ 2147483647 h 472"/>
                  <a:gd name="T16" fmla="*/ 2147483647 w 277"/>
                  <a:gd name="T17" fmla="*/ 2147483647 h 472"/>
                  <a:gd name="T18" fmla="*/ 2147483647 w 277"/>
                  <a:gd name="T19" fmla="*/ 2147483647 h 472"/>
                  <a:gd name="T20" fmla="*/ 2147483647 w 277"/>
                  <a:gd name="T21" fmla="*/ 2147483647 h 472"/>
                  <a:gd name="T22" fmla="*/ 2147483647 w 277"/>
                  <a:gd name="T23" fmla="*/ 2147483647 h 472"/>
                  <a:gd name="T24" fmla="*/ 2147483647 w 277"/>
                  <a:gd name="T25" fmla="*/ 2147483647 h 472"/>
                  <a:gd name="T26" fmla="*/ 2147483647 w 277"/>
                  <a:gd name="T27" fmla="*/ 2147483647 h 472"/>
                  <a:gd name="T28" fmla="*/ 2147483647 w 277"/>
                  <a:gd name="T29" fmla="*/ 2147483647 h 472"/>
                  <a:gd name="T30" fmla="*/ 2147483647 w 277"/>
                  <a:gd name="T31" fmla="*/ 2147483647 h 472"/>
                  <a:gd name="T32" fmla="*/ 2147483647 w 277"/>
                  <a:gd name="T33" fmla="*/ 2147483647 h 472"/>
                  <a:gd name="T34" fmla="*/ 2147483647 w 277"/>
                  <a:gd name="T35" fmla="*/ 2147483647 h 472"/>
                  <a:gd name="T36" fmla="*/ 2147483647 w 277"/>
                  <a:gd name="T37" fmla="*/ 2147483647 h 472"/>
                  <a:gd name="T38" fmla="*/ 2147483647 w 277"/>
                  <a:gd name="T39" fmla="*/ 2147483647 h 472"/>
                  <a:gd name="T40" fmla="*/ 2147483647 w 277"/>
                  <a:gd name="T41" fmla="*/ 2147483647 h 472"/>
                  <a:gd name="T42" fmla="*/ 2147483647 w 277"/>
                  <a:gd name="T43" fmla="*/ 2147483647 h 472"/>
                  <a:gd name="T44" fmla="*/ 2147483647 w 277"/>
                  <a:gd name="T45" fmla="*/ 2147483647 h 472"/>
                  <a:gd name="T46" fmla="*/ 2147483647 w 277"/>
                  <a:gd name="T47" fmla="*/ 2147483647 h 472"/>
                  <a:gd name="T48" fmla="*/ 2147483647 w 277"/>
                  <a:gd name="T49" fmla="*/ 2147483647 h 472"/>
                  <a:gd name="T50" fmla="*/ 2147483647 w 277"/>
                  <a:gd name="T51" fmla="*/ 2147483647 h 472"/>
                  <a:gd name="T52" fmla="*/ 2147483647 w 277"/>
                  <a:gd name="T53" fmla="*/ 2147483647 h 472"/>
                  <a:gd name="T54" fmla="*/ 2147483647 w 277"/>
                  <a:gd name="T55" fmla="*/ 2147483647 h 472"/>
                  <a:gd name="T56" fmla="*/ 2147483647 w 277"/>
                  <a:gd name="T57" fmla="*/ 2147483647 h 472"/>
                  <a:gd name="T58" fmla="*/ 2147483647 w 277"/>
                  <a:gd name="T59" fmla="*/ 2147483647 h 472"/>
                  <a:gd name="T60" fmla="*/ 2147483647 w 277"/>
                  <a:gd name="T61" fmla="*/ 2147483647 h 472"/>
                  <a:gd name="T62" fmla="*/ 2147483647 w 277"/>
                  <a:gd name="T63" fmla="*/ 2147483647 h 472"/>
                  <a:gd name="T64" fmla="*/ 2147483647 w 277"/>
                  <a:gd name="T65" fmla="*/ 2147483647 h 472"/>
                  <a:gd name="T66" fmla="*/ 2147483647 w 277"/>
                  <a:gd name="T67" fmla="*/ 2147483647 h 472"/>
                  <a:gd name="T68" fmla="*/ 2147483647 w 277"/>
                  <a:gd name="T69" fmla="*/ 2147483647 h 472"/>
                  <a:gd name="T70" fmla="*/ 2147483647 w 277"/>
                  <a:gd name="T71" fmla="*/ 2147483647 h 472"/>
                  <a:gd name="T72" fmla="*/ 2147483647 w 277"/>
                  <a:gd name="T73" fmla="*/ 2147483647 h 472"/>
                  <a:gd name="T74" fmla="*/ 2147483647 w 277"/>
                  <a:gd name="T75" fmla="*/ 2147483647 h 472"/>
                  <a:gd name="T76" fmla="*/ 2147483647 w 277"/>
                  <a:gd name="T77" fmla="*/ 0 h 472"/>
                  <a:gd name="T78" fmla="*/ 2147483647 w 277"/>
                  <a:gd name="T79" fmla="*/ 2147483647 h 472"/>
                  <a:gd name="T80" fmla="*/ 2147483647 w 277"/>
                  <a:gd name="T81" fmla="*/ 2147483647 h 472"/>
                  <a:gd name="T82" fmla="*/ 2147483647 w 277"/>
                  <a:gd name="T83" fmla="*/ 2147483647 h 472"/>
                  <a:gd name="T84" fmla="*/ 2147483647 w 277"/>
                  <a:gd name="T85" fmla="*/ 2147483647 h 472"/>
                  <a:gd name="T86" fmla="*/ 2147483647 w 277"/>
                  <a:gd name="T87" fmla="*/ 2147483647 h 472"/>
                  <a:gd name="T88" fmla="*/ 2147483647 w 277"/>
                  <a:gd name="T89" fmla="*/ 2147483647 h 472"/>
                  <a:gd name="T90" fmla="*/ 2147483647 w 277"/>
                  <a:gd name="T91" fmla="*/ 2147483647 h 472"/>
                  <a:gd name="T92" fmla="*/ 2147483647 w 277"/>
                  <a:gd name="T93" fmla="*/ 2147483647 h 472"/>
                  <a:gd name="T94" fmla="*/ 2147483647 w 277"/>
                  <a:gd name="T95" fmla="*/ 2147483647 h 472"/>
                  <a:gd name="T96" fmla="*/ 2147483647 w 277"/>
                  <a:gd name="T97" fmla="*/ 2147483647 h 472"/>
                  <a:gd name="T98" fmla="*/ 2147483647 w 277"/>
                  <a:gd name="T99" fmla="*/ 2147483647 h 472"/>
                  <a:gd name="T100" fmla="*/ 2147483647 w 277"/>
                  <a:gd name="T101" fmla="*/ 2147483647 h 472"/>
                  <a:gd name="T102" fmla="*/ 2147483647 w 277"/>
                  <a:gd name="T103" fmla="*/ 2147483647 h 472"/>
                  <a:gd name="T104" fmla="*/ 2147483647 w 277"/>
                  <a:gd name="T105" fmla="*/ 2147483647 h 472"/>
                  <a:gd name="T106" fmla="*/ 2147483647 w 277"/>
                  <a:gd name="T107" fmla="*/ 2147483647 h 472"/>
                  <a:gd name="T108" fmla="*/ 2147483647 w 277"/>
                  <a:gd name="T109" fmla="*/ 2147483647 h 472"/>
                  <a:gd name="T110" fmla="*/ 2147483647 w 277"/>
                  <a:gd name="T111" fmla="*/ 2147483647 h 472"/>
                  <a:gd name="T112" fmla="*/ 2147483647 w 277"/>
                  <a:gd name="T113" fmla="*/ 2147483647 h 472"/>
                  <a:gd name="T114" fmla="*/ 2147483647 w 277"/>
                  <a:gd name="T115" fmla="*/ 2147483647 h 472"/>
                  <a:gd name="T116" fmla="*/ 2147483647 w 277"/>
                  <a:gd name="T117" fmla="*/ 2147483647 h 472"/>
                  <a:gd name="T118" fmla="*/ 2147483647 w 277"/>
                  <a:gd name="T119" fmla="*/ 2147483647 h 472"/>
                  <a:gd name="T120" fmla="*/ 2147483647 w 277"/>
                  <a:gd name="T121" fmla="*/ 2147483647 h 4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77"/>
                  <a:gd name="T184" fmla="*/ 0 h 472"/>
                  <a:gd name="T185" fmla="*/ 277 w 277"/>
                  <a:gd name="T186" fmla="*/ 472 h 47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77" h="472">
                    <a:moveTo>
                      <a:pt x="190" y="448"/>
                    </a:moveTo>
                    <a:lnTo>
                      <a:pt x="183" y="449"/>
                    </a:lnTo>
                    <a:lnTo>
                      <a:pt x="177" y="449"/>
                    </a:lnTo>
                    <a:lnTo>
                      <a:pt x="172" y="450"/>
                    </a:lnTo>
                    <a:lnTo>
                      <a:pt x="167" y="451"/>
                    </a:lnTo>
                    <a:lnTo>
                      <a:pt x="163" y="452"/>
                    </a:lnTo>
                    <a:lnTo>
                      <a:pt x="158" y="452"/>
                    </a:lnTo>
                    <a:lnTo>
                      <a:pt x="153" y="453"/>
                    </a:lnTo>
                    <a:lnTo>
                      <a:pt x="147" y="454"/>
                    </a:lnTo>
                    <a:lnTo>
                      <a:pt x="142" y="453"/>
                    </a:lnTo>
                    <a:lnTo>
                      <a:pt x="137" y="452"/>
                    </a:lnTo>
                    <a:lnTo>
                      <a:pt x="133" y="451"/>
                    </a:lnTo>
                    <a:lnTo>
                      <a:pt x="128" y="450"/>
                    </a:lnTo>
                    <a:lnTo>
                      <a:pt x="125" y="450"/>
                    </a:lnTo>
                    <a:lnTo>
                      <a:pt x="122" y="450"/>
                    </a:lnTo>
                    <a:lnTo>
                      <a:pt x="117" y="451"/>
                    </a:lnTo>
                    <a:lnTo>
                      <a:pt x="113" y="452"/>
                    </a:lnTo>
                    <a:lnTo>
                      <a:pt x="107" y="454"/>
                    </a:lnTo>
                    <a:lnTo>
                      <a:pt x="104" y="456"/>
                    </a:lnTo>
                    <a:lnTo>
                      <a:pt x="102" y="458"/>
                    </a:lnTo>
                    <a:lnTo>
                      <a:pt x="99" y="460"/>
                    </a:lnTo>
                    <a:lnTo>
                      <a:pt x="96" y="462"/>
                    </a:lnTo>
                    <a:lnTo>
                      <a:pt x="94" y="463"/>
                    </a:lnTo>
                    <a:lnTo>
                      <a:pt x="92" y="464"/>
                    </a:lnTo>
                    <a:lnTo>
                      <a:pt x="89" y="466"/>
                    </a:lnTo>
                    <a:lnTo>
                      <a:pt x="87" y="469"/>
                    </a:lnTo>
                    <a:lnTo>
                      <a:pt x="84" y="471"/>
                    </a:lnTo>
                    <a:lnTo>
                      <a:pt x="79" y="470"/>
                    </a:lnTo>
                    <a:lnTo>
                      <a:pt x="74" y="470"/>
                    </a:lnTo>
                    <a:lnTo>
                      <a:pt x="64" y="469"/>
                    </a:lnTo>
                    <a:lnTo>
                      <a:pt x="58" y="467"/>
                    </a:lnTo>
                    <a:lnTo>
                      <a:pt x="52" y="464"/>
                    </a:lnTo>
                    <a:lnTo>
                      <a:pt x="46" y="461"/>
                    </a:lnTo>
                    <a:lnTo>
                      <a:pt x="39" y="458"/>
                    </a:lnTo>
                    <a:lnTo>
                      <a:pt x="37" y="457"/>
                    </a:lnTo>
                    <a:lnTo>
                      <a:pt x="35" y="456"/>
                    </a:lnTo>
                    <a:lnTo>
                      <a:pt x="33" y="453"/>
                    </a:lnTo>
                    <a:lnTo>
                      <a:pt x="31" y="450"/>
                    </a:lnTo>
                    <a:lnTo>
                      <a:pt x="28" y="447"/>
                    </a:lnTo>
                    <a:lnTo>
                      <a:pt x="27" y="445"/>
                    </a:lnTo>
                    <a:lnTo>
                      <a:pt x="27" y="443"/>
                    </a:lnTo>
                    <a:lnTo>
                      <a:pt x="26" y="443"/>
                    </a:lnTo>
                    <a:lnTo>
                      <a:pt x="25" y="442"/>
                    </a:lnTo>
                    <a:lnTo>
                      <a:pt x="23" y="440"/>
                    </a:lnTo>
                    <a:lnTo>
                      <a:pt x="20" y="436"/>
                    </a:lnTo>
                    <a:lnTo>
                      <a:pt x="17" y="431"/>
                    </a:lnTo>
                    <a:lnTo>
                      <a:pt x="15" y="427"/>
                    </a:lnTo>
                    <a:lnTo>
                      <a:pt x="13" y="424"/>
                    </a:lnTo>
                    <a:lnTo>
                      <a:pt x="11" y="422"/>
                    </a:lnTo>
                    <a:lnTo>
                      <a:pt x="11" y="413"/>
                    </a:lnTo>
                    <a:lnTo>
                      <a:pt x="12" y="405"/>
                    </a:lnTo>
                    <a:lnTo>
                      <a:pt x="12" y="399"/>
                    </a:lnTo>
                    <a:lnTo>
                      <a:pt x="12" y="393"/>
                    </a:lnTo>
                    <a:lnTo>
                      <a:pt x="13" y="389"/>
                    </a:lnTo>
                    <a:lnTo>
                      <a:pt x="13" y="385"/>
                    </a:lnTo>
                    <a:lnTo>
                      <a:pt x="14" y="380"/>
                    </a:lnTo>
                    <a:lnTo>
                      <a:pt x="14" y="377"/>
                    </a:lnTo>
                    <a:lnTo>
                      <a:pt x="13" y="377"/>
                    </a:lnTo>
                    <a:lnTo>
                      <a:pt x="12" y="375"/>
                    </a:lnTo>
                    <a:lnTo>
                      <a:pt x="10" y="374"/>
                    </a:lnTo>
                    <a:lnTo>
                      <a:pt x="8" y="373"/>
                    </a:lnTo>
                    <a:lnTo>
                      <a:pt x="5" y="371"/>
                    </a:lnTo>
                    <a:lnTo>
                      <a:pt x="1" y="368"/>
                    </a:lnTo>
                    <a:lnTo>
                      <a:pt x="0" y="365"/>
                    </a:lnTo>
                    <a:lnTo>
                      <a:pt x="0" y="362"/>
                    </a:lnTo>
                    <a:lnTo>
                      <a:pt x="0" y="355"/>
                    </a:lnTo>
                    <a:lnTo>
                      <a:pt x="1" y="349"/>
                    </a:lnTo>
                    <a:lnTo>
                      <a:pt x="1" y="343"/>
                    </a:lnTo>
                    <a:lnTo>
                      <a:pt x="3" y="337"/>
                    </a:lnTo>
                    <a:lnTo>
                      <a:pt x="3" y="332"/>
                    </a:lnTo>
                    <a:lnTo>
                      <a:pt x="4" y="327"/>
                    </a:lnTo>
                    <a:lnTo>
                      <a:pt x="3" y="322"/>
                    </a:lnTo>
                    <a:lnTo>
                      <a:pt x="5" y="318"/>
                    </a:lnTo>
                    <a:lnTo>
                      <a:pt x="7" y="314"/>
                    </a:lnTo>
                    <a:lnTo>
                      <a:pt x="13" y="306"/>
                    </a:lnTo>
                    <a:lnTo>
                      <a:pt x="14" y="303"/>
                    </a:lnTo>
                    <a:lnTo>
                      <a:pt x="14" y="302"/>
                    </a:lnTo>
                    <a:lnTo>
                      <a:pt x="14" y="303"/>
                    </a:lnTo>
                    <a:lnTo>
                      <a:pt x="15" y="303"/>
                    </a:lnTo>
                    <a:lnTo>
                      <a:pt x="17" y="302"/>
                    </a:lnTo>
                    <a:lnTo>
                      <a:pt x="19" y="300"/>
                    </a:lnTo>
                    <a:lnTo>
                      <a:pt x="20" y="298"/>
                    </a:lnTo>
                    <a:lnTo>
                      <a:pt x="20" y="296"/>
                    </a:lnTo>
                    <a:lnTo>
                      <a:pt x="21" y="292"/>
                    </a:lnTo>
                    <a:lnTo>
                      <a:pt x="22" y="287"/>
                    </a:lnTo>
                    <a:lnTo>
                      <a:pt x="24" y="284"/>
                    </a:lnTo>
                    <a:lnTo>
                      <a:pt x="27" y="281"/>
                    </a:lnTo>
                    <a:lnTo>
                      <a:pt x="28" y="278"/>
                    </a:lnTo>
                    <a:lnTo>
                      <a:pt x="30" y="277"/>
                    </a:lnTo>
                    <a:lnTo>
                      <a:pt x="31" y="271"/>
                    </a:lnTo>
                    <a:lnTo>
                      <a:pt x="31" y="268"/>
                    </a:lnTo>
                    <a:lnTo>
                      <a:pt x="30" y="266"/>
                    </a:lnTo>
                    <a:lnTo>
                      <a:pt x="29" y="265"/>
                    </a:lnTo>
                    <a:lnTo>
                      <a:pt x="28" y="262"/>
                    </a:lnTo>
                    <a:lnTo>
                      <a:pt x="26" y="261"/>
                    </a:lnTo>
                    <a:lnTo>
                      <a:pt x="23" y="260"/>
                    </a:lnTo>
                    <a:lnTo>
                      <a:pt x="22" y="258"/>
                    </a:lnTo>
                    <a:lnTo>
                      <a:pt x="22" y="256"/>
                    </a:lnTo>
                    <a:lnTo>
                      <a:pt x="22" y="251"/>
                    </a:lnTo>
                    <a:lnTo>
                      <a:pt x="23" y="246"/>
                    </a:lnTo>
                    <a:lnTo>
                      <a:pt x="24" y="241"/>
                    </a:lnTo>
                    <a:lnTo>
                      <a:pt x="24" y="237"/>
                    </a:lnTo>
                    <a:lnTo>
                      <a:pt x="25" y="234"/>
                    </a:lnTo>
                    <a:lnTo>
                      <a:pt x="26" y="230"/>
                    </a:lnTo>
                    <a:lnTo>
                      <a:pt x="27" y="226"/>
                    </a:lnTo>
                    <a:lnTo>
                      <a:pt x="30" y="224"/>
                    </a:lnTo>
                    <a:lnTo>
                      <a:pt x="31" y="222"/>
                    </a:lnTo>
                    <a:lnTo>
                      <a:pt x="32" y="220"/>
                    </a:lnTo>
                    <a:lnTo>
                      <a:pt x="32" y="218"/>
                    </a:lnTo>
                    <a:lnTo>
                      <a:pt x="32" y="215"/>
                    </a:lnTo>
                    <a:lnTo>
                      <a:pt x="31" y="210"/>
                    </a:lnTo>
                    <a:lnTo>
                      <a:pt x="30" y="206"/>
                    </a:lnTo>
                    <a:lnTo>
                      <a:pt x="28" y="201"/>
                    </a:lnTo>
                    <a:lnTo>
                      <a:pt x="27" y="197"/>
                    </a:lnTo>
                    <a:lnTo>
                      <a:pt x="24" y="193"/>
                    </a:lnTo>
                    <a:lnTo>
                      <a:pt x="23" y="192"/>
                    </a:lnTo>
                    <a:lnTo>
                      <a:pt x="22" y="192"/>
                    </a:lnTo>
                    <a:lnTo>
                      <a:pt x="21" y="192"/>
                    </a:lnTo>
                    <a:lnTo>
                      <a:pt x="20" y="191"/>
                    </a:lnTo>
                    <a:lnTo>
                      <a:pt x="18" y="188"/>
                    </a:lnTo>
                    <a:lnTo>
                      <a:pt x="17" y="184"/>
                    </a:lnTo>
                    <a:lnTo>
                      <a:pt x="15" y="179"/>
                    </a:lnTo>
                    <a:lnTo>
                      <a:pt x="14" y="176"/>
                    </a:lnTo>
                    <a:lnTo>
                      <a:pt x="16" y="172"/>
                    </a:lnTo>
                    <a:lnTo>
                      <a:pt x="19" y="168"/>
                    </a:lnTo>
                    <a:lnTo>
                      <a:pt x="22" y="164"/>
                    </a:lnTo>
                    <a:lnTo>
                      <a:pt x="24" y="160"/>
                    </a:lnTo>
                    <a:lnTo>
                      <a:pt x="24" y="153"/>
                    </a:lnTo>
                    <a:lnTo>
                      <a:pt x="24" y="147"/>
                    </a:lnTo>
                    <a:lnTo>
                      <a:pt x="25" y="143"/>
                    </a:lnTo>
                    <a:lnTo>
                      <a:pt x="25" y="139"/>
                    </a:lnTo>
                    <a:lnTo>
                      <a:pt x="26" y="136"/>
                    </a:lnTo>
                    <a:lnTo>
                      <a:pt x="27" y="132"/>
                    </a:lnTo>
                    <a:lnTo>
                      <a:pt x="30" y="128"/>
                    </a:lnTo>
                    <a:lnTo>
                      <a:pt x="33" y="124"/>
                    </a:lnTo>
                    <a:lnTo>
                      <a:pt x="36" y="118"/>
                    </a:lnTo>
                    <a:lnTo>
                      <a:pt x="37" y="115"/>
                    </a:lnTo>
                    <a:lnTo>
                      <a:pt x="39" y="112"/>
                    </a:lnTo>
                    <a:lnTo>
                      <a:pt x="40" y="109"/>
                    </a:lnTo>
                    <a:lnTo>
                      <a:pt x="40" y="108"/>
                    </a:lnTo>
                    <a:lnTo>
                      <a:pt x="41" y="108"/>
                    </a:lnTo>
                    <a:lnTo>
                      <a:pt x="42" y="107"/>
                    </a:lnTo>
                    <a:lnTo>
                      <a:pt x="44" y="104"/>
                    </a:lnTo>
                    <a:lnTo>
                      <a:pt x="46" y="102"/>
                    </a:lnTo>
                    <a:lnTo>
                      <a:pt x="47" y="99"/>
                    </a:lnTo>
                    <a:lnTo>
                      <a:pt x="50" y="92"/>
                    </a:lnTo>
                    <a:lnTo>
                      <a:pt x="52" y="85"/>
                    </a:lnTo>
                    <a:lnTo>
                      <a:pt x="53" y="82"/>
                    </a:lnTo>
                    <a:lnTo>
                      <a:pt x="53" y="79"/>
                    </a:lnTo>
                    <a:lnTo>
                      <a:pt x="56" y="79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65" y="76"/>
                    </a:lnTo>
                    <a:lnTo>
                      <a:pt x="67" y="75"/>
                    </a:lnTo>
                    <a:lnTo>
                      <a:pt x="69" y="73"/>
                    </a:lnTo>
                    <a:lnTo>
                      <a:pt x="71" y="71"/>
                    </a:lnTo>
                    <a:lnTo>
                      <a:pt x="74" y="69"/>
                    </a:lnTo>
                    <a:lnTo>
                      <a:pt x="78" y="66"/>
                    </a:lnTo>
                    <a:lnTo>
                      <a:pt x="81" y="63"/>
                    </a:lnTo>
                    <a:lnTo>
                      <a:pt x="84" y="62"/>
                    </a:lnTo>
                    <a:lnTo>
                      <a:pt x="86" y="61"/>
                    </a:lnTo>
                    <a:lnTo>
                      <a:pt x="90" y="60"/>
                    </a:lnTo>
                    <a:lnTo>
                      <a:pt x="96" y="57"/>
                    </a:lnTo>
                    <a:lnTo>
                      <a:pt x="99" y="55"/>
                    </a:lnTo>
                    <a:lnTo>
                      <a:pt x="102" y="54"/>
                    </a:lnTo>
                    <a:lnTo>
                      <a:pt x="108" y="50"/>
                    </a:lnTo>
                    <a:lnTo>
                      <a:pt x="112" y="47"/>
                    </a:lnTo>
                    <a:lnTo>
                      <a:pt x="116" y="42"/>
                    </a:lnTo>
                    <a:lnTo>
                      <a:pt x="121" y="39"/>
                    </a:lnTo>
                    <a:lnTo>
                      <a:pt x="124" y="34"/>
                    </a:lnTo>
                    <a:lnTo>
                      <a:pt x="127" y="29"/>
                    </a:lnTo>
                    <a:lnTo>
                      <a:pt x="129" y="23"/>
                    </a:lnTo>
                    <a:lnTo>
                      <a:pt x="133" y="19"/>
                    </a:lnTo>
                    <a:lnTo>
                      <a:pt x="135" y="17"/>
                    </a:lnTo>
                    <a:lnTo>
                      <a:pt x="137" y="16"/>
                    </a:lnTo>
                    <a:lnTo>
                      <a:pt x="140" y="15"/>
                    </a:lnTo>
                    <a:lnTo>
                      <a:pt x="143" y="14"/>
                    </a:lnTo>
                    <a:lnTo>
                      <a:pt x="149" y="13"/>
                    </a:lnTo>
                    <a:lnTo>
                      <a:pt x="152" y="13"/>
                    </a:lnTo>
                    <a:lnTo>
                      <a:pt x="154" y="12"/>
                    </a:lnTo>
                    <a:lnTo>
                      <a:pt x="162" y="8"/>
                    </a:lnTo>
                    <a:lnTo>
                      <a:pt x="171" y="5"/>
                    </a:lnTo>
                    <a:lnTo>
                      <a:pt x="179" y="3"/>
                    </a:lnTo>
                    <a:lnTo>
                      <a:pt x="188" y="2"/>
                    </a:lnTo>
                    <a:lnTo>
                      <a:pt x="192" y="1"/>
                    </a:lnTo>
                    <a:lnTo>
                      <a:pt x="195" y="0"/>
                    </a:lnTo>
                    <a:lnTo>
                      <a:pt x="198" y="0"/>
                    </a:lnTo>
                    <a:lnTo>
                      <a:pt x="202" y="0"/>
                    </a:lnTo>
                    <a:lnTo>
                      <a:pt x="204" y="3"/>
                    </a:lnTo>
                    <a:lnTo>
                      <a:pt x="206" y="6"/>
                    </a:lnTo>
                    <a:lnTo>
                      <a:pt x="208" y="8"/>
                    </a:lnTo>
                    <a:lnTo>
                      <a:pt x="210" y="11"/>
                    </a:lnTo>
                    <a:lnTo>
                      <a:pt x="209" y="18"/>
                    </a:lnTo>
                    <a:lnTo>
                      <a:pt x="208" y="23"/>
                    </a:lnTo>
                    <a:lnTo>
                      <a:pt x="206" y="29"/>
                    </a:lnTo>
                    <a:lnTo>
                      <a:pt x="204" y="32"/>
                    </a:lnTo>
                    <a:lnTo>
                      <a:pt x="202" y="34"/>
                    </a:lnTo>
                    <a:lnTo>
                      <a:pt x="202" y="39"/>
                    </a:lnTo>
                    <a:lnTo>
                      <a:pt x="202" y="44"/>
                    </a:lnTo>
                    <a:lnTo>
                      <a:pt x="204" y="48"/>
                    </a:lnTo>
                    <a:lnTo>
                      <a:pt x="207" y="53"/>
                    </a:lnTo>
                    <a:lnTo>
                      <a:pt x="209" y="59"/>
                    </a:lnTo>
                    <a:lnTo>
                      <a:pt x="212" y="63"/>
                    </a:lnTo>
                    <a:lnTo>
                      <a:pt x="216" y="67"/>
                    </a:lnTo>
                    <a:lnTo>
                      <a:pt x="221" y="70"/>
                    </a:lnTo>
                    <a:lnTo>
                      <a:pt x="222" y="73"/>
                    </a:lnTo>
                    <a:lnTo>
                      <a:pt x="223" y="76"/>
                    </a:lnTo>
                    <a:lnTo>
                      <a:pt x="225" y="78"/>
                    </a:lnTo>
                    <a:lnTo>
                      <a:pt x="226" y="80"/>
                    </a:lnTo>
                    <a:lnTo>
                      <a:pt x="228" y="81"/>
                    </a:lnTo>
                    <a:lnTo>
                      <a:pt x="230" y="80"/>
                    </a:lnTo>
                    <a:lnTo>
                      <a:pt x="232" y="79"/>
                    </a:lnTo>
                    <a:lnTo>
                      <a:pt x="234" y="78"/>
                    </a:lnTo>
                    <a:lnTo>
                      <a:pt x="237" y="76"/>
                    </a:lnTo>
                    <a:lnTo>
                      <a:pt x="239" y="76"/>
                    </a:lnTo>
                    <a:lnTo>
                      <a:pt x="241" y="77"/>
                    </a:lnTo>
                    <a:lnTo>
                      <a:pt x="244" y="79"/>
                    </a:lnTo>
                    <a:lnTo>
                      <a:pt x="247" y="81"/>
                    </a:lnTo>
                    <a:lnTo>
                      <a:pt x="252" y="81"/>
                    </a:lnTo>
                    <a:lnTo>
                      <a:pt x="258" y="81"/>
                    </a:lnTo>
                    <a:lnTo>
                      <a:pt x="265" y="83"/>
                    </a:lnTo>
                    <a:lnTo>
                      <a:pt x="267" y="88"/>
                    </a:lnTo>
                    <a:lnTo>
                      <a:pt x="267" y="92"/>
                    </a:lnTo>
                    <a:lnTo>
                      <a:pt x="265" y="96"/>
                    </a:lnTo>
                    <a:lnTo>
                      <a:pt x="263" y="97"/>
                    </a:lnTo>
                    <a:lnTo>
                      <a:pt x="261" y="99"/>
                    </a:lnTo>
                    <a:lnTo>
                      <a:pt x="259" y="104"/>
                    </a:lnTo>
                    <a:lnTo>
                      <a:pt x="258" y="111"/>
                    </a:lnTo>
                    <a:lnTo>
                      <a:pt x="257" y="119"/>
                    </a:lnTo>
                    <a:lnTo>
                      <a:pt x="255" y="127"/>
                    </a:lnTo>
                    <a:lnTo>
                      <a:pt x="253" y="134"/>
                    </a:lnTo>
                    <a:lnTo>
                      <a:pt x="251" y="141"/>
                    </a:lnTo>
                    <a:lnTo>
                      <a:pt x="247" y="146"/>
                    </a:lnTo>
                    <a:lnTo>
                      <a:pt x="242" y="149"/>
                    </a:lnTo>
                    <a:lnTo>
                      <a:pt x="240" y="151"/>
                    </a:lnTo>
                    <a:lnTo>
                      <a:pt x="238" y="153"/>
                    </a:lnTo>
                    <a:lnTo>
                      <a:pt x="237" y="156"/>
                    </a:lnTo>
                    <a:lnTo>
                      <a:pt x="237" y="157"/>
                    </a:lnTo>
                    <a:lnTo>
                      <a:pt x="237" y="161"/>
                    </a:lnTo>
                    <a:lnTo>
                      <a:pt x="238" y="164"/>
                    </a:lnTo>
                    <a:lnTo>
                      <a:pt x="241" y="168"/>
                    </a:lnTo>
                    <a:lnTo>
                      <a:pt x="244" y="171"/>
                    </a:lnTo>
                    <a:lnTo>
                      <a:pt x="247" y="175"/>
                    </a:lnTo>
                    <a:lnTo>
                      <a:pt x="250" y="178"/>
                    </a:lnTo>
                    <a:lnTo>
                      <a:pt x="252" y="183"/>
                    </a:lnTo>
                    <a:lnTo>
                      <a:pt x="254" y="187"/>
                    </a:lnTo>
                    <a:lnTo>
                      <a:pt x="257" y="190"/>
                    </a:lnTo>
                    <a:lnTo>
                      <a:pt x="261" y="193"/>
                    </a:lnTo>
                    <a:lnTo>
                      <a:pt x="265" y="200"/>
                    </a:lnTo>
                    <a:lnTo>
                      <a:pt x="267" y="203"/>
                    </a:lnTo>
                    <a:lnTo>
                      <a:pt x="270" y="206"/>
                    </a:lnTo>
                    <a:lnTo>
                      <a:pt x="271" y="209"/>
                    </a:lnTo>
                    <a:lnTo>
                      <a:pt x="272" y="213"/>
                    </a:lnTo>
                    <a:lnTo>
                      <a:pt x="273" y="216"/>
                    </a:lnTo>
                    <a:lnTo>
                      <a:pt x="274" y="220"/>
                    </a:lnTo>
                    <a:lnTo>
                      <a:pt x="275" y="223"/>
                    </a:lnTo>
                    <a:lnTo>
                      <a:pt x="274" y="226"/>
                    </a:lnTo>
                    <a:lnTo>
                      <a:pt x="271" y="229"/>
                    </a:lnTo>
                    <a:lnTo>
                      <a:pt x="270" y="231"/>
                    </a:lnTo>
                    <a:lnTo>
                      <a:pt x="268" y="232"/>
                    </a:lnTo>
                    <a:lnTo>
                      <a:pt x="267" y="235"/>
                    </a:lnTo>
                    <a:lnTo>
                      <a:pt x="266" y="238"/>
                    </a:lnTo>
                    <a:lnTo>
                      <a:pt x="266" y="240"/>
                    </a:lnTo>
                    <a:lnTo>
                      <a:pt x="267" y="244"/>
                    </a:lnTo>
                    <a:lnTo>
                      <a:pt x="268" y="250"/>
                    </a:lnTo>
                    <a:lnTo>
                      <a:pt x="268" y="257"/>
                    </a:lnTo>
                    <a:lnTo>
                      <a:pt x="268" y="270"/>
                    </a:lnTo>
                    <a:lnTo>
                      <a:pt x="269" y="276"/>
                    </a:lnTo>
                    <a:lnTo>
                      <a:pt x="270" y="282"/>
                    </a:lnTo>
                    <a:lnTo>
                      <a:pt x="272" y="287"/>
                    </a:lnTo>
                    <a:lnTo>
                      <a:pt x="275" y="293"/>
                    </a:lnTo>
                    <a:lnTo>
                      <a:pt x="276" y="300"/>
                    </a:lnTo>
                    <a:lnTo>
                      <a:pt x="276" y="308"/>
                    </a:lnTo>
                    <a:lnTo>
                      <a:pt x="275" y="315"/>
                    </a:lnTo>
                    <a:lnTo>
                      <a:pt x="273" y="318"/>
                    </a:lnTo>
                    <a:lnTo>
                      <a:pt x="271" y="321"/>
                    </a:lnTo>
                    <a:lnTo>
                      <a:pt x="268" y="327"/>
                    </a:lnTo>
                    <a:lnTo>
                      <a:pt x="264" y="332"/>
                    </a:lnTo>
                    <a:lnTo>
                      <a:pt x="258" y="337"/>
                    </a:lnTo>
                    <a:lnTo>
                      <a:pt x="252" y="340"/>
                    </a:lnTo>
                    <a:lnTo>
                      <a:pt x="245" y="343"/>
                    </a:lnTo>
                    <a:lnTo>
                      <a:pt x="238" y="346"/>
                    </a:lnTo>
                    <a:lnTo>
                      <a:pt x="231" y="349"/>
                    </a:lnTo>
                    <a:lnTo>
                      <a:pt x="225" y="352"/>
                    </a:lnTo>
                    <a:lnTo>
                      <a:pt x="223" y="355"/>
                    </a:lnTo>
                    <a:lnTo>
                      <a:pt x="222" y="358"/>
                    </a:lnTo>
                    <a:lnTo>
                      <a:pt x="221" y="362"/>
                    </a:lnTo>
                    <a:lnTo>
                      <a:pt x="218" y="364"/>
                    </a:lnTo>
                    <a:lnTo>
                      <a:pt x="213" y="380"/>
                    </a:lnTo>
                    <a:lnTo>
                      <a:pt x="208" y="397"/>
                    </a:lnTo>
                    <a:lnTo>
                      <a:pt x="203" y="414"/>
                    </a:lnTo>
                    <a:lnTo>
                      <a:pt x="200" y="422"/>
                    </a:lnTo>
                    <a:lnTo>
                      <a:pt x="197" y="430"/>
                    </a:lnTo>
                    <a:lnTo>
                      <a:pt x="196" y="435"/>
                    </a:lnTo>
                    <a:lnTo>
                      <a:pt x="195" y="439"/>
                    </a:lnTo>
                    <a:lnTo>
                      <a:pt x="193" y="445"/>
                    </a:lnTo>
                    <a:lnTo>
                      <a:pt x="190" y="448"/>
                    </a:lnTo>
                  </a:path>
                </a:pathLst>
              </a:custGeom>
              <a:solidFill>
                <a:srgbClr val="E3CA7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 dirty="0">
                  <a:cs typeface="+mn-cs"/>
                </a:endParaRPr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693153" y="1179475"/>
                <a:ext cx="739240" cy="928514"/>
              </a:xfrm>
              <a:custGeom>
                <a:avLst/>
                <a:gdLst>
                  <a:gd name="T0" fmla="*/ 2147483647 w 361"/>
                  <a:gd name="T1" fmla="*/ 2147483647 h 390"/>
                  <a:gd name="T2" fmla="*/ 2147483647 w 361"/>
                  <a:gd name="T3" fmla="*/ 2147483647 h 390"/>
                  <a:gd name="T4" fmla="*/ 2147483647 w 361"/>
                  <a:gd name="T5" fmla="*/ 2147483647 h 390"/>
                  <a:gd name="T6" fmla="*/ 2147483647 w 361"/>
                  <a:gd name="T7" fmla="*/ 2147483647 h 390"/>
                  <a:gd name="T8" fmla="*/ 2147483647 w 361"/>
                  <a:gd name="T9" fmla="*/ 2147483647 h 390"/>
                  <a:gd name="T10" fmla="*/ 2147483647 w 361"/>
                  <a:gd name="T11" fmla="*/ 2147483647 h 390"/>
                  <a:gd name="T12" fmla="*/ 2147483647 w 361"/>
                  <a:gd name="T13" fmla="*/ 2147483647 h 390"/>
                  <a:gd name="T14" fmla="*/ 2147483647 w 361"/>
                  <a:gd name="T15" fmla="*/ 2147483647 h 390"/>
                  <a:gd name="T16" fmla="*/ 2147483647 w 361"/>
                  <a:gd name="T17" fmla="*/ 2147483647 h 390"/>
                  <a:gd name="T18" fmla="*/ 2147483647 w 361"/>
                  <a:gd name="T19" fmla="*/ 2147483647 h 390"/>
                  <a:gd name="T20" fmla="*/ 2147483647 w 361"/>
                  <a:gd name="T21" fmla="*/ 2147483647 h 390"/>
                  <a:gd name="T22" fmla="*/ 2147483647 w 361"/>
                  <a:gd name="T23" fmla="*/ 2147483647 h 390"/>
                  <a:gd name="T24" fmla="*/ 2147483647 w 361"/>
                  <a:gd name="T25" fmla="*/ 2147483647 h 390"/>
                  <a:gd name="T26" fmla="*/ 2147483647 w 361"/>
                  <a:gd name="T27" fmla="*/ 2147483647 h 390"/>
                  <a:gd name="T28" fmla="*/ 2147483647 w 361"/>
                  <a:gd name="T29" fmla="*/ 2147483647 h 390"/>
                  <a:gd name="T30" fmla="*/ 2147483647 w 361"/>
                  <a:gd name="T31" fmla="*/ 2147483647 h 390"/>
                  <a:gd name="T32" fmla="*/ 2147483647 w 361"/>
                  <a:gd name="T33" fmla="*/ 2147483647 h 390"/>
                  <a:gd name="T34" fmla="*/ 2147483647 w 361"/>
                  <a:gd name="T35" fmla="*/ 2147483647 h 390"/>
                  <a:gd name="T36" fmla="*/ 2147483647 w 361"/>
                  <a:gd name="T37" fmla="*/ 2147483647 h 390"/>
                  <a:gd name="T38" fmla="*/ 2147483647 w 361"/>
                  <a:gd name="T39" fmla="*/ 2147483647 h 390"/>
                  <a:gd name="T40" fmla="*/ 2147483647 w 361"/>
                  <a:gd name="T41" fmla="*/ 2147483647 h 390"/>
                  <a:gd name="T42" fmla="*/ 2147483647 w 361"/>
                  <a:gd name="T43" fmla="*/ 2147483647 h 390"/>
                  <a:gd name="T44" fmla="*/ 2147483647 w 361"/>
                  <a:gd name="T45" fmla="*/ 2147483647 h 390"/>
                  <a:gd name="T46" fmla="*/ 2147483647 w 361"/>
                  <a:gd name="T47" fmla="*/ 2147483647 h 390"/>
                  <a:gd name="T48" fmla="*/ 2147483647 w 361"/>
                  <a:gd name="T49" fmla="*/ 2147483647 h 390"/>
                  <a:gd name="T50" fmla="*/ 2147483647 w 361"/>
                  <a:gd name="T51" fmla="*/ 2147483647 h 390"/>
                  <a:gd name="T52" fmla="*/ 2147483647 w 361"/>
                  <a:gd name="T53" fmla="*/ 2147483647 h 390"/>
                  <a:gd name="T54" fmla="*/ 2147483647 w 361"/>
                  <a:gd name="T55" fmla="*/ 2147483647 h 390"/>
                  <a:gd name="T56" fmla="*/ 2147483647 w 361"/>
                  <a:gd name="T57" fmla="*/ 2147483647 h 390"/>
                  <a:gd name="T58" fmla="*/ 2147483647 w 361"/>
                  <a:gd name="T59" fmla="*/ 2147483647 h 390"/>
                  <a:gd name="T60" fmla="*/ 2147483647 w 361"/>
                  <a:gd name="T61" fmla="*/ 2147483647 h 390"/>
                  <a:gd name="T62" fmla="*/ 2147483647 w 361"/>
                  <a:gd name="T63" fmla="*/ 2147483647 h 390"/>
                  <a:gd name="T64" fmla="*/ 2147483647 w 361"/>
                  <a:gd name="T65" fmla="*/ 2147483647 h 390"/>
                  <a:gd name="T66" fmla="*/ 2147483647 w 361"/>
                  <a:gd name="T67" fmla="*/ 2147483647 h 390"/>
                  <a:gd name="T68" fmla="*/ 2147483647 w 361"/>
                  <a:gd name="T69" fmla="*/ 2147483647 h 390"/>
                  <a:gd name="T70" fmla="*/ 2147483647 w 361"/>
                  <a:gd name="T71" fmla="*/ 2147483647 h 390"/>
                  <a:gd name="T72" fmla="*/ 2147483647 w 361"/>
                  <a:gd name="T73" fmla="*/ 2147483647 h 390"/>
                  <a:gd name="T74" fmla="*/ 2147483647 w 361"/>
                  <a:gd name="T75" fmla="*/ 2147483647 h 390"/>
                  <a:gd name="T76" fmla="*/ 2147483647 w 361"/>
                  <a:gd name="T77" fmla="*/ 2147483647 h 390"/>
                  <a:gd name="T78" fmla="*/ 2147483647 w 361"/>
                  <a:gd name="T79" fmla="*/ 2147483647 h 390"/>
                  <a:gd name="T80" fmla="*/ 2147483647 w 361"/>
                  <a:gd name="T81" fmla="*/ 2147483647 h 390"/>
                  <a:gd name="T82" fmla="*/ 2147483647 w 361"/>
                  <a:gd name="T83" fmla="*/ 2147483647 h 390"/>
                  <a:gd name="T84" fmla="*/ 2147483647 w 361"/>
                  <a:gd name="T85" fmla="*/ 2147483647 h 390"/>
                  <a:gd name="T86" fmla="*/ 2147483647 w 361"/>
                  <a:gd name="T87" fmla="*/ 2147483647 h 390"/>
                  <a:gd name="T88" fmla="*/ 2147483647 w 361"/>
                  <a:gd name="T89" fmla="*/ 2147483647 h 390"/>
                  <a:gd name="T90" fmla="*/ 2147483647 w 361"/>
                  <a:gd name="T91" fmla="*/ 2147483647 h 390"/>
                  <a:gd name="T92" fmla="*/ 2147483647 w 361"/>
                  <a:gd name="T93" fmla="*/ 2147483647 h 390"/>
                  <a:gd name="T94" fmla="*/ 2147483647 w 361"/>
                  <a:gd name="T95" fmla="*/ 2147483647 h 390"/>
                  <a:gd name="T96" fmla="*/ 0 w 361"/>
                  <a:gd name="T97" fmla="*/ 2147483647 h 390"/>
                  <a:gd name="T98" fmla="*/ 2147483647 w 361"/>
                  <a:gd name="T99" fmla="*/ 2147483647 h 390"/>
                  <a:gd name="T100" fmla="*/ 2147483647 w 361"/>
                  <a:gd name="T101" fmla="*/ 2147483647 h 390"/>
                  <a:gd name="T102" fmla="*/ 2147483647 w 361"/>
                  <a:gd name="T103" fmla="*/ 2147483647 h 390"/>
                  <a:gd name="T104" fmla="*/ 2147483647 w 361"/>
                  <a:gd name="T105" fmla="*/ 2147483647 h 390"/>
                  <a:gd name="T106" fmla="*/ 2147483647 w 361"/>
                  <a:gd name="T107" fmla="*/ 2147483647 h 390"/>
                  <a:gd name="T108" fmla="*/ 2147483647 w 361"/>
                  <a:gd name="T109" fmla="*/ 2147483647 h 390"/>
                  <a:gd name="T110" fmla="*/ 2147483647 w 361"/>
                  <a:gd name="T111" fmla="*/ 2147483647 h 390"/>
                  <a:gd name="T112" fmla="*/ 2147483647 w 361"/>
                  <a:gd name="T113" fmla="*/ 2147483647 h 390"/>
                  <a:gd name="T114" fmla="*/ 2147483647 w 361"/>
                  <a:gd name="T115" fmla="*/ 0 h 3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61"/>
                  <a:gd name="T175" fmla="*/ 0 h 390"/>
                  <a:gd name="T176" fmla="*/ 361 w 361"/>
                  <a:gd name="T177" fmla="*/ 390 h 39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61" h="390">
                    <a:moveTo>
                      <a:pt x="311" y="0"/>
                    </a:moveTo>
                    <a:lnTo>
                      <a:pt x="312" y="4"/>
                    </a:lnTo>
                    <a:lnTo>
                      <a:pt x="312" y="7"/>
                    </a:lnTo>
                    <a:lnTo>
                      <a:pt x="312" y="11"/>
                    </a:lnTo>
                    <a:lnTo>
                      <a:pt x="311" y="14"/>
                    </a:lnTo>
                    <a:lnTo>
                      <a:pt x="310" y="16"/>
                    </a:lnTo>
                    <a:lnTo>
                      <a:pt x="308" y="18"/>
                    </a:lnTo>
                    <a:lnTo>
                      <a:pt x="306" y="20"/>
                    </a:lnTo>
                    <a:lnTo>
                      <a:pt x="305" y="22"/>
                    </a:lnTo>
                    <a:lnTo>
                      <a:pt x="306" y="27"/>
                    </a:lnTo>
                    <a:lnTo>
                      <a:pt x="306" y="32"/>
                    </a:lnTo>
                    <a:lnTo>
                      <a:pt x="306" y="36"/>
                    </a:lnTo>
                    <a:lnTo>
                      <a:pt x="306" y="39"/>
                    </a:lnTo>
                    <a:lnTo>
                      <a:pt x="304" y="42"/>
                    </a:lnTo>
                    <a:lnTo>
                      <a:pt x="302" y="44"/>
                    </a:lnTo>
                    <a:lnTo>
                      <a:pt x="299" y="47"/>
                    </a:lnTo>
                    <a:lnTo>
                      <a:pt x="295" y="50"/>
                    </a:lnTo>
                    <a:lnTo>
                      <a:pt x="295" y="54"/>
                    </a:lnTo>
                    <a:lnTo>
                      <a:pt x="295" y="58"/>
                    </a:lnTo>
                    <a:lnTo>
                      <a:pt x="295" y="62"/>
                    </a:lnTo>
                    <a:lnTo>
                      <a:pt x="296" y="66"/>
                    </a:lnTo>
                    <a:lnTo>
                      <a:pt x="300" y="72"/>
                    </a:lnTo>
                    <a:lnTo>
                      <a:pt x="305" y="79"/>
                    </a:lnTo>
                    <a:lnTo>
                      <a:pt x="306" y="84"/>
                    </a:lnTo>
                    <a:lnTo>
                      <a:pt x="306" y="88"/>
                    </a:lnTo>
                    <a:lnTo>
                      <a:pt x="306" y="91"/>
                    </a:lnTo>
                    <a:lnTo>
                      <a:pt x="304" y="94"/>
                    </a:lnTo>
                    <a:lnTo>
                      <a:pt x="300" y="100"/>
                    </a:lnTo>
                    <a:lnTo>
                      <a:pt x="295" y="107"/>
                    </a:lnTo>
                    <a:lnTo>
                      <a:pt x="293" y="112"/>
                    </a:lnTo>
                    <a:lnTo>
                      <a:pt x="292" y="116"/>
                    </a:lnTo>
                    <a:lnTo>
                      <a:pt x="290" y="120"/>
                    </a:lnTo>
                    <a:lnTo>
                      <a:pt x="287" y="124"/>
                    </a:lnTo>
                    <a:lnTo>
                      <a:pt x="288" y="131"/>
                    </a:lnTo>
                    <a:lnTo>
                      <a:pt x="289" y="137"/>
                    </a:lnTo>
                    <a:lnTo>
                      <a:pt x="291" y="139"/>
                    </a:lnTo>
                    <a:lnTo>
                      <a:pt x="293" y="141"/>
                    </a:lnTo>
                    <a:lnTo>
                      <a:pt x="296" y="143"/>
                    </a:lnTo>
                    <a:lnTo>
                      <a:pt x="299" y="145"/>
                    </a:lnTo>
                    <a:lnTo>
                      <a:pt x="303" y="142"/>
                    </a:lnTo>
                    <a:lnTo>
                      <a:pt x="306" y="139"/>
                    </a:lnTo>
                    <a:lnTo>
                      <a:pt x="310" y="137"/>
                    </a:lnTo>
                    <a:lnTo>
                      <a:pt x="314" y="134"/>
                    </a:lnTo>
                    <a:lnTo>
                      <a:pt x="318" y="135"/>
                    </a:lnTo>
                    <a:lnTo>
                      <a:pt x="322" y="137"/>
                    </a:lnTo>
                    <a:lnTo>
                      <a:pt x="326" y="138"/>
                    </a:lnTo>
                    <a:lnTo>
                      <a:pt x="330" y="139"/>
                    </a:lnTo>
                    <a:lnTo>
                      <a:pt x="333" y="144"/>
                    </a:lnTo>
                    <a:lnTo>
                      <a:pt x="337" y="148"/>
                    </a:lnTo>
                    <a:lnTo>
                      <a:pt x="341" y="152"/>
                    </a:lnTo>
                    <a:lnTo>
                      <a:pt x="344" y="157"/>
                    </a:lnTo>
                    <a:lnTo>
                      <a:pt x="345" y="160"/>
                    </a:lnTo>
                    <a:lnTo>
                      <a:pt x="347" y="162"/>
                    </a:lnTo>
                    <a:lnTo>
                      <a:pt x="348" y="164"/>
                    </a:lnTo>
                    <a:lnTo>
                      <a:pt x="349" y="165"/>
                    </a:lnTo>
                    <a:lnTo>
                      <a:pt x="351" y="171"/>
                    </a:lnTo>
                    <a:lnTo>
                      <a:pt x="353" y="177"/>
                    </a:lnTo>
                    <a:lnTo>
                      <a:pt x="356" y="183"/>
                    </a:lnTo>
                    <a:lnTo>
                      <a:pt x="360" y="187"/>
                    </a:lnTo>
                    <a:lnTo>
                      <a:pt x="359" y="193"/>
                    </a:lnTo>
                    <a:lnTo>
                      <a:pt x="359" y="198"/>
                    </a:lnTo>
                    <a:lnTo>
                      <a:pt x="358" y="202"/>
                    </a:lnTo>
                    <a:lnTo>
                      <a:pt x="356" y="203"/>
                    </a:lnTo>
                    <a:lnTo>
                      <a:pt x="353" y="205"/>
                    </a:lnTo>
                    <a:lnTo>
                      <a:pt x="351" y="207"/>
                    </a:lnTo>
                    <a:lnTo>
                      <a:pt x="347" y="208"/>
                    </a:lnTo>
                    <a:lnTo>
                      <a:pt x="342" y="210"/>
                    </a:lnTo>
                    <a:lnTo>
                      <a:pt x="340" y="213"/>
                    </a:lnTo>
                    <a:lnTo>
                      <a:pt x="338" y="215"/>
                    </a:lnTo>
                    <a:lnTo>
                      <a:pt x="337" y="218"/>
                    </a:lnTo>
                    <a:lnTo>
                      <a:pt x="337" y="222"/>
                    </a:lnTo>
                    <a:lnTo>
                      <a:pt x="343" y="225"/>
                    </a:lnTo>
                    <a:lnTo>
                      <a:pt x="348" y="227"/>
                    </a:lnTo>
                    <a:lnTo>
                      <a:pt x="352" y="228"/>
                    </a:lnTo>
                    <a:lnTo>
                      <a:pt x="354" y="230"/>
                    </a:lnTo>
                    <a:lnTo>
                      <a:pt x="356" y="232"/>
                    </a:lnTo>
                    <a:lnTo>
                      <a:pt x="356" y="235"/>
                    </a:lnTo>
                    <a:lnTo>
                      <a:pt x="357" y="240"/>
                    </a:lnTo>
                    <a:lnTo>
                      <a:pt x="357" y="246"/>
                    </a:lnTo>
                    <a:lnTo>
                      <a:pt x="355" y="250"/>
                    </a:lnTo>
                    <a:lnTo>
                      <a:pt x="352" y="254"/>
                    </a:lnTo>
                    <a:lnTo>
                      <a:pt x="347" y="264"/>
                    </a:lnTo>
                    <a:lnTo>
                      <a:pt x="343" y="269"/>
                    </a:lnTo>
                    <a:lnTo>
                      <a:pt x="340" y="273"/>
                    </a:lnTo>
                    <a:lnTo>
                      <a:pt x="336" y="277"/>
                    </a:lnTo>
                    <a:lnTo>
                      <a:pt x="332" y="280"/>
                    </a:lnTo>
                    <a:lnTo>
                      <a:pt x="328" y="284"/>
                    </a:lnTo>
                    <a:lnTo>
                      <a:pt x="323" y="288"/>
                    </a:lnTo>
                    <a:lnTo>
                      <a:pt x="318" y="291"/>
                    </a:lnTo>
                    <a:lnTo>
                      <a:pt x="312" y="294"/>
                    </a:lnTo>
                    <a:lnTo>
                      <a:pt x="311" y="297"/>
                    </a:lnTo>
                    <a:lnTo>
                      <a:pt x="310" y="299"/>
                    </a:lnTo>
                    <a:lnTo>
                      <a:pt x="308" y="301"/>
                    </a:lnTo>
                    <a:lnTo>
                      <a:pt x="307" y="304"/>
                    </a:lnTo>
                    <a:lnTo>
                      <a:pt x="306" y="311"/>
                    </a:lnTo>
                    <a:lnTo>
                      <a:pt x="305" y="317"/>
                    </a:lnTo>
                    <a:lnTo>
                      <a:pt x="304" y="318"/>
                    </a:lnTo>
                    <a:lnTo>
                      <a:pt x="303" y="318"/>
                    </a:lnTo>
                    <a:lnTo>
                      <a:pt x="300" y="318"/>
                    </a:lnTo>
                    <a:lnTo>
                      <a:pt x="297" y="316"/>
                    </a:lnTo>
                    <a:lnTo>
                      <a:pt x="296" y="316"/>
                    </a:lnTo>
                    <a:lnTo>
                      <a:pt x="291" y="311"/>
                    </a:lnTo>
                    <a:lnTo>
                      <a:pt x="287" y="307"/>
                    </a:lnTo>
                    <a:lnTo>
                      <a:pt x="282" y="303"/>
                    </a:lnTo>
                    <a:lnTo>
                      <a:pt x="278" y="298"/>
                    </a:lnTo>
                    <a:lnTo>
                      <a:pt x="273" y="300"/>
                    </a:lnTo>
                    <a:lnTo>
                      <a:pt x="267" y="301"/>
                    </a:lnTo>
                    <a:lnTo>
                      <a:pt x="263" y="303"/>
                    </a:lnTo>
                    <a:lnTo>
                      <a:pt x="259" y="305"/>
                    </a:lnTo>
                    <a:lnTo>
                      <a:pt x="252" y="306"/>
                    </a:lnTo>
                    <a:lnTo>
                      <a:pt x="245" y="306"/>
                    </a:lnTo>
                    <a:lnTo>
                      <a:pt x="240" y="307"/>
                    </a:lnTo>
                    <a:lnTo>
                      <a:pt x="235" y="307"/>
                    </a:lnTo>
                    <a:lnTo>
                      <a:pt x="231" y="309"/>
                    </a:lnTo>
                    <a:lnTo>
                      <a:pt x="227" y="311"/>
                    </a:lnTo>
                    <a:lnTo>
                      <a:pt x="224" y="314"/>
                    </a:lnTo>
                    <a:lnTo>
                      <a:pt x="219" y="316"/>
                    </a:lnTo>
                    <a:lnTo>
                      <a:pt x="207" y="320"/>
                    </a:lnTo>
                    <a:lnTo>
                      <a:pt x="200" y="322"/>
                    </a:lnTo>
                    <a:lnTo>
                      <a:pt x="194" y="324"/>
                    </a:lnTo>
                    <a:lnTo>
                      <a:pt x="190" y="328"/>
                    </a:lnTo>
                    <a:lnTo>
                      <a:pt x="188" y="331"/>
                    </a:lnTo>
                    <a:lnTo>
                      <a:pt x="188" y="333"/>
                    </a:lnTo>
                    <a:lnTo>
                      <a:pt x="189" y="334"/>
                    </a:lnTo>
                    <a:lnTo>
                      <a:pt x="190" y="336"/>
                    </a:lnTo>
                    <a:lnTo>
                      <a:pt x="192" y="339"/>
                    </a:lnTo>
                    <a:lnTo>
                      <a:pt x="190" y="349"/>
                    </a:lnTo>
                    <a:lnTo>
                      <a:pt x="188" y="359"/>
                    </a:lnTo>
                    <a:lnTo>
                      <a:pt x="185" y="369"/>
                    </a:lnTo>
                    <a:lnTo>
                      <a:pt x="181" y="377"/>
                    </a:lnTo>
                    <a:lnTo>
                      <a:pt x="181" y="379"/>
                    </a:lnTo>
                    <a:lnTo>
                      <a:pt x="181" y="381"/>
                    </a:lnTo>
                    <a:lnTo>
                      <a:pt x="180" y="383"/>
                    </a:lnTo>
                    <a:lnTo>
                      <a:pt x="179" y="385"/>
                    </a:lnTo>
                    <a:lnTo>
                      <a:pt x="178" y="386"/>
                    </a:lnTo>
                    <a:lnTo>
                      <a:pt x="177" y="385"/>
                    </a:lnTo>
                    <a:lnTo>
                      <a:pt x="176" y="383"/>
                    </a:lnTo>
                    <a:lnTo>
                      <a:pt x="174" y="381"/>
                    </a:lnTo>
                    <a:lnTo>
                      <a:pt x="173" y="380"/>
                    </a:lnTo>
                    <a:lnTo>
                      <a:pt x="168" y="381"/>
                    </a:lnTo>
                    <a:lnTo>
                      <a:pt x="164" y="381"/>
                    </a:lnTo>
                    <a:lnTo>
                      <a:pt x="161" y="383"/>
                    </a:lnTo>
                    <a:lnTo>
                      <a:pt x="159" y="383"/>
                    </a:lnTo>
                    <a:lnTo>
                      <a:pt x="158" y="384"/>
                    </a:lnTo>
                    <a:lnTo>
                      <a:pt x="156" y="385"/>
                    </a:lnTo>
                    <a:lnTo>
                      <a:pt x="153" y="386"/>
                    </a:lnTo>
                    <a:lnTo>
                      <a:pt x="149" y="387"/>
                    </a:lnTo>
                    <a:lnTo>
                      <a:pt x="140" y="387"/>
                    </a:lnTo>
                    <a:lnTo>
                      <a:pt x="133" y="387"/>
                    </a:lnTo>
                    <a:lnTo>
                      <a:pt x="125" y="388"/>
                    </a:lnTo>
                    <a:lnTo>
                      <a:pt x="117" y="389"/>
                    </a:lnTo>
                    <a:lnTo>
                      <a:pt x="115" y="388"/>
                    </a:lnTo>
                    <a:lnTo>
                      <a:pt x="113" y="386"/>
                    </a:lnTo>
                    <a:lnTo>
                      <a:pt x="110" y="384"/>
                    </a:lnTo>
                    <a:lnTo>
                      <a:pt x="109" y="380"/>
                    </a:lnTo>
                    <a:lnTo>
                      <a:pt x="106" y="376"/>
                    </a:lnTo>
                    <a:lnTo>
                      <a:pt x="105" y="371"/>
                    </a:lnTo>
                    <a:lnTo>
                      <a:pt x="103" y="366"/>
                    </a:lnTo>
                    <a:lnTo>
                      <a:pt x="102" y="361"/>
                    </a:lnTo>
                    <a:lnTo>
                      <a:pt x="99" y="356"/>
                    </a:lnTo>
                    <a:lnTo>
                      <a:pt x="98" y="353"/>
                    </a:lnTo>
                    <a:lnTo>
                      <a:pt x="96" y="348"/>
                    </a:lnTo>
                    <a:lnTo>
                      <a:pt x="91" y="339"/>
                    </a:lnTo>
                    <a:lnTo>
                      <a:pt x="88" y="336"/>
                    </a:lnTo>
                    <a:lnTo>
                      <a:pt x="85" y="333"/>
                    </a:lnTo>
                    <a:lnTo>
                      <a:pt x="81" y="331"/>
                    </a:lnTo>
                    <a:lnTo>
                      <a:pt x="78" y="330"/>
                    </a:lnTo>
                    <a:lnTo>
                      <a:pt x="75" y="328"/>
                    </a:lnTo>
                    <a:lnTo>
                      <a:pt x="72" y="326"/>
                    </a:lnTo>
                    <a:lnTo>
                      <a:pt x="70" y="324"/>
                    </a:lnTo>
                    <a:lnTo>
                      <a:pt x="69" y="322"/>
                    </a:lnTo>
                    <a:lnTo>
                      <a:pt x="66" y="319"/>
                    </a:lnTo>
                    <a:lnTo>
                      <a:pt x="65" y="317"/>
                    </a:lnTo>
                    <a:lnTo>
                      <a:pt x="63" y="316"/>
                    </a:lnTo>
                    <a:lnTo>
                      <a:pt x="62" y="312"/>
                    </a:lnTo>
                    <a:lnTo>
                      <a:pt x="61" y="308"/>
                    </a:lnTo>
                    <a:lnTo>
                      <a:pt x="58" y="305"/>
                    </a:lnTo>
                    <a:lnTo>
                      <a:pt x="56" y="304"/>
                    </a:lnTo>
                    <a:lnTo>
                      <a:pt x="54" y="303"/>
                    </a:lnTo>
                    <a:lnTo>
                      <a:pt x="51" y="301"/>
                    </a:lnTo>
                    <a:lnTo>
                      <a:pt x="49" y="300"/>
                    </a:lnTo>
                    <a:lnTo>
                      <a:pt x="46" y="299"/>
                    </a:lnTo>
                    <a:lnTo>
                      <a:pt x="42" y="299"/>
                    </a:lnTo>
                    <a:lnTo>
                      <a:pt x="41" y="291"/>
                    </a:lnTo>
                    <a:lnTo>
                      <a:pt x="40" y="282"/>
                    </a:lnTo>
                    <a:lnTo>
                      <a:pt x="39" y="281"/>
                    </a:lnTo>
                    <a:lnTo>
                      <a:pt x="38" y="279"/>
                    </a:lnTo>
                    <a:lnTo>
                      <a:pt x="34" y="276"/>
                    </a:lnTo>
                    <a:lnTo>
                      <a:pt x="31" y="273"/>
                    </a:lnTo>
                    <a:lnTo>
                      <a:pt x="31" y="272"/>
                    </a:lnTo>
                    <a:lnTo>
                      <a:pt x="30" y="272"/>
                    </a:lnTo>
                    <a:lnTo>
                      <a:pt x="29" y="269"/>
                    </a:lnTo>
                    <a:lnTo>
                      <a:pt x="28" y="266"/>
                    </a:lnTo>
                    <a:lnTo>
                      <a:pt x="26" y="263"/>
                    </a:lnTo>
                    <a:lnTo>
                      <a:pt x="23" y="259"/>
                    </a:lnTo>
                    <a:lnTo>
                      <a:pt x="21" y="257"/>
                    </a:lnTo>
                    <a:lnTo>
                      <a:pt x="20" y="254"/>
                    </a:lnTo>
                    <a:lnTo>
                      <a:pt x="18" y="251"/>
                    </a:lnTo>
                    <a:lnTo>
                      <a:pt x="17" y="247"/>
                    </a:lnTo>
                    <a:lnTo>
                      <a:pt x="14" y="244"/>
                    </a:lnTo>
                    <a:lnTo>
                      <a:pt x="14" y="243"/>
                    </a:lnTo>
                    <a:lnTo>
                      <a:pt x="13" y="239"/>
                    </a:lnTo>
                    <a:lnTo>
                      <a:pt x="13" y="236"/>
                    </a:lnTo>
                    <a:lnTo>
                      <a:pt x="14" y="233"/>
                    </a:lnTo>
                    <a:lnTo>
                      <a:pt x="18" y="231"/>
                    </a:lnTo>
                    <a:lnTo>
                      <a:pt x="20" y="227"/>
                    </a:lnTo>
                    <a:lnTo>
                      <a:pt x="20" y="222"/>
                    </a:lnTo>
                    <a:lnTo>
                      <a:pt x="21" y="213"/>
                    </a:lnTo>
                    <a:lnTo>
                      <a:pt x="22" y="208"/>
                    </a:lnTo>
                    <a:lnTo>
                      <a:pt x="23" y="203"/>
                    </a:lnTo>
                    <a:lnTo>
                      <a:pt x="25" y="200"/>
                    </a:lnTo>
                    <a:lnTo>
                      <a:pt x="27" y="195"/>
                    </a:lnTo>
                    <a:lnTo>
                      <a:pt x="28" y="191"/>
                    </a:lnTo>
                    <a:lnTo>
                      <a:pt x="29" y="188"/>
                    </a:lnTo>
                    <a:lnTo>
                      <a:pt x="29" y="185"/>
                    </a:lnTo>
                    <a:lnTo>
                      <a:pt x="31" y="182"/>
                    </a:lnTo>
                    <a:lnTo>
                      <a:pt x="33" y="178"/>
                    </a:lnTo>
                    <a:lnTo>
                      <a:pt x="34" y="175"/>
                    </a:lnTo>
                    <a:lnTo>
                      <a:pt x="36" y="171"/>
                    </a:lnTo>
                    <a:lnTo>
                      <a:pt x="35" y="166"/>
                    </a:lnTo>
                    <a:lnTo>
                      <a:pt x="34" y="162"/>
                    </a:lnTo>
                    <a:lnTo>
                      <a:pt x="32" y="159"/>
                    </a:lnTo>
                    <a:lnTo>
                      <a:pt x="29" y="156"/>
                    </a:lnTo>
                    <a:lnTo>
                      <a:pt x="28" y="153"/>
                    </a:lnTo>
                    <a:lnTo>
                      <a:pt x="27" y="150"/>
                    </a:lnTo>
                    <a:lnTo>
                      <a:pt x="25" y="149"/>
                    </a:lnTo>
                    <a:lnTo>
                      <a:pt x="22" y="146"/>
                    </a:lnTo>
                    <a:lnTo>
                      <a:pt x="20" y="142"/>
                    </a:lnTo>
                    <a:lnTo>
                      <a:pt x="19" y="139"/>
                    </a:lnTo>
                    <a:lnTo>
                      <a:pt x="17" y="136"/>
                    </a:lnTo>
                    <a:lnTo>
                      <a:pt x="16" y="134"/>
                    </a:lnTo>
                    <a:lnTo>
                      <a:pt x="14" y="133"/>
                    </a:lnTo>
                    <a:lnTo>
                      <a:pt x="14" y="107"/>
                    </a:lnTo>
                    <a:lnTo>
                      <a:pt x="15" y="81"/>
                    </a:lnTo>
                    <a:lnTo>
                      <a:pt x="15" y="76"/>
                    </a:lnTo>
                    <a:lnTo>
                      <a:pt x="14" y="72"/>
                    </a:lnTo>
                    <a:lnTo>
                      <a:pt x="12" y="69"/>
                    </a:lnTo>
                    <a:lnTo>
                      <a:pt x="10" y="67"/>
                    </a:lnTo>
                    <a:lnTo>
                      <a:pt x="8" y="66"/>
                    </a:lnTo>
                    <a:lnTo>
                      <a:pt x="5" y="62"/>
                    </a:lnTo>
                    <a:lnTo>
                      <a:pt x="3" y="59"/>
                    </a:lnTo>
                    <a:lnTo>
                      <a:pt x="2" y="54"/>
                    </a:lnTo>
                    <a:lnTo>
                      <a:pt x="0" y="50"/>
                    </a:lnTo>
                    <a:lnTo>
                      <a:pt x="1" y="46"/>
                    </a:lnTo>
                    <a:lnTo>
                      <a:pt x="3" y="43"/>
                    </a:lnTo>
                    <a:lnTo>
                      <a:pt x="6" y="42"/>
                    </a:lnTo>
                    <a:lnTo>
                      <a:pt x="10" y="41"/>
                    </a:lnTo>
                    <a:lnTo>
                      <a:pt x="14" y="42"/>
                    </a:lnTo>
                    <a:lnTo>
                      <a:pt x="17" y="43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2" y="52"/>
                    </a:lnTo>
                    <a:lnTo>
                      <a:pt x="36" y="53"/>
                    </a:lnTo>
                    <a:lnTo>
                      <a:pt x="39" y="56"/>
                    </a:lnTo>
                    <a:lnTo>
                      <a:pt x="42" y="58"/>
                    </a:lnTo>
                    <a:lnTo>
                      <a:pt x="44" y="59"/>
                    </a:lnTo>
                    <a:lnTo>
                      <a:pt x="46" y="60"/>
                    </a:lnTo>
                    <a:lnTo>
                      <a:pt x="49" y="60"/>
                    </a:lnTo>
                    <a:lnTo>
                      <a:pt x="52" y="59"/>
                    </a:lnTo>
                    <a:lnTo>
                      <a:pt x="57" y="59"/>
                    </a:lnTo>
                    <a:lnTo>
                      <a:pt x="63" y="58"/>
                    </a:lnTo>
                    <a:lnTo>
                      <a:pt x="68" y="56"/>
                    </a:lnTo>
                    <a:lnTo>
                      <a:pt x="72" y="52"/>
                    </a:lnTo>
                    <a:lnTo>
                      <a:pt x="77" y="49"/>
                    </a:lnTo>
                    <a:lnTo>
                      <a:pt x="82" y="47"/>
                    </a:lnTo>
                    <a:lnTo>
                      <a:pt x="85" y="42"/>
                    </a:lnTo>
                    <a:lnTo>
                      <a:pt x="88" y="39"/>
                    </a:lnTo>
                    <a:lnTo>
                      <a:pt x="90" y="34"/>
                    </a:lnTo>
                    <a:lnTo>
                      <a:pt x="91" y="32"/>
                    </a:lnTo>
                    <a:lnTo>
                      <a:pt x="91" y="29"/>
                    </a:lnTo>
                    <a:lnTo>
                      <a:pt x="99" y="21"/>
                    </a:lnTo>
                    <a:lnTo>
                      <a:pt x="106" y="16"/>
                    </a:lnTo>
                    <a:lnTo>
                      <a:pt x="111" y="11"/>
                    </a:lnTo>
                    <a:lnTo>
                      <a:pt x="116" y="8"/>
                    </a:lnTo>
                    <a:lnTo>
                      <a:pt x="121" y="6"/>
                    </a:lnTo>
                    <a:lnTo>
                      <a:pt x="127" y="6"/>
                    </a:lnTo>
                    <a:lnTo>
                      <a:pt x="135" y="6"/>
                    </a:lnTo>
                    <a:lnTo>
                      <a:pt x="140" y="6"/>
                    </a:lnTo>
                    <a:lnTo>
                      <a:pt x="145" y="6"/>
                    </a:lnTo>
                    <a:lnTo>
                      <a:pt x="148" y="6"/>
                    </a:lnTo>
                    <a:lnTo>
                      <a:pt x="151" y="6"/>
                    </a:lnTo>
                    <a:lnTo>
                      <a:pt x="155" y="6"/>
                    </a:lnTo>
                    <a:lnTo>
                      <a:pt x="158" y="6"/>
                    </a:lnTo>
                    <a:lnTo>
                      <a:pt x="159" y="5"/>
                    </a:lnTo>
                    <a:lnTo>
                      <a:pt x="159" y="4"/>
                    </a:lnTo>
                    <a:lnTo>
                      <a:pt x="161" y="2"/>
                    </a:lnTo>
                    <a:lnTo>
                      <a:pt x="163" y="0"/>
                    </a:lnTo>
                    <a:lnTo>
                      <a:pt x="311" y="0"/>
                    </a:lnTo>
                  </a:path>
                </a:pathLst>
              </a:custGeom>
              <a:solidFill>
                <a:srgbClr val="E3CA7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 dirty="0">
                  <a:cs typeface="+mn-cs"/>
                </a:endParaRPr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1766064" y="1368538"/>
                <a:ext cx="857224" cy="1197405"/>
              </a:xfrm>
              <a:custGeom>
                <a:avLst/>
                <a:gdLst>
                  <a:gd name="T0" fmla="*/ 2147483647 w 419"/>
                  <a:gd name="T1" fmla="*/ 2147483647 h 504"/>
                  <a:gd name="T2" fmla="*/ 2147483647 w 419"/>
                  <a:gd name="T3" fmla="*/ 2147483647 h 504"/>
                  <a:gd name="T4" fmla="*/ 2147483647 w 419"/>
                  <a:gd name="T5" fmla="*/ 2147483647 h 504"/>
                  <a:gd name="T6" fmla="*/ 2147483647 w 419"/>
                  <a:gd name="T7" fmla="*/ 2147483647 h 504"/>
                  <a:gd name="T8" fmla="*/ 2147483647 w 419"/>
                  <a:gd name="T9" fmla="*/ 2147483647 h 504"/>
                  <a:gd name="T10" fmla="*/ 2147483647 w 419"/>
                  <a:gd name="T11" fmla="*/ 2147483647 h 504"/>
                  <a:gd name="T12" fmla="*/ 2147483647 w 419"/>
                  <a:gd name="T13" fmla="*/ 2147483647 h 504"/>
                  <a:gd name="T14" fmla="*/ 2147483647 w 419"/>
                  <a:gd name="T15" fmla="*/ 2147483647 h 504"/>
                  <a:gd name="T16" fmla="*/ 2147483647 w 419"/>
                  <a:gd name="T17" fmla="*/ 2147483647 h 504"/>
                  <a:gd name="T18" fmla="*/ 2147483647 w 419"/>
                  <a:gd name="T19" fmla="*/ 2147483647 h 504"/>
                  <a:gd name="T20" fmla="*/ 2147483647 w 419"/>
                  <a:gd name="T21" fmla="*/ 2147483647 h 504"/>
                  <a:gd name="T22" fmla="*/ 2147483647 w 419"/>
                  <a:gd name="T23" fmla="*/ 2147483647 h 504"/>
                  <a:gd name="T24" fmla="*/ 2147483647 w 419"/>
                  <a:gd name="T25" fmla="*/ 2147483647 h 504"/>
                  <a:gd name="T26" fmla="*/ 2147483647 w 419"/>
                  <a:gd name="T27" fmla="*/ 2147483647 h 504"/>
                  <a:gd name="T28" fmla="*/ 2147483647 w 419"/>
                  <a:gd name="T29" fmla="*/ 2147483647 h 504"/>
                  <a:gd name="T30" fmla="*/ 2147483647 w 419"/>
                  <a:gd name="T31" fmla="*/ 2147483647 h 504"/>
                  <a:gd name="T32" fmla="*/ 2147483647 w 419"/>
                  <a:gd name="T33" fmla="*/ 2147483647 h 504"/>
                  <a:gd name="T34" fmla="*/ 2147483647 w 419"/>
                  <a:gd name="T35" fmla="*/ 2147483647 h 504"/>
                  <a:gd name="T36" fmla="*/ 2147483647 w 419"/>
                  <a:gd name="T37" fmla="*/ 2147483647 h 504"/>
                  <a:gd name="T38" fmla="*/ 2147483647 w 419"/>
                  <a:gd name="T39" fmla="*/ 2147483647 h 504"/>
                  <a:gd name="T40" fmla="*/ 2147483647 w 419"/>
                  <a:gd name="T41" fmla="*/ 2147483647 h 504"/>
                  <a:gd name="T42" fmla="*/ 2147483647 w 419"/>
                  <a:gd name="T43" fmla="*/ 2147483647 h 504"/>
                  <a:gd name="T44" fmla="*/ 2147483647 w 419"/>
                  <a:gd name="T45" fmla="*/ 2147483647 h 504"/>
                  <a:gd name="T46" fmla="*/ 2147483647 w 419"/>
                  <a:gd name="T47" fmla="*/ 2147483647 h 504"/>
                  <a:gd name="T48" fmla="*/ 2147483647 w 419"/>
                  <a:gd name="T49" fmla="*/ 2147483647 h 504"/>
                  <a:gd name="T50" fmla="*/ 2147483647 w 419"/>
                  <a:gd name="T51" fmla="*/ 2147483647 h 504"/>
                  <a:gd name="T52" fmla="*/ 2147483647 w 419"/>
                  <a:gd name="T53" fmla="*/ 2147483647 h 504"/>
                  <a:gd name="T54" fmla="*/ 2147483647 w 419"/>
                  <a:gd name="T55" fmla="*/ 2147483647 h 504"/>
                  <a:gd name="T56" fmla="*/ 2147483647 w 419"/>
                  <a:gd name="T57" fmla="*/ 2147483647 h 504"/>
                  <a:gd name="T58" fmla="*/ 2147483647 w 419"/>
                  <a:gd name="T59" fmla="*/ 2147483647 h 504"/>
                  <a:gd name="T60" fmla="*/ 2147483647 w 419"/>
                  <a:gd name="T61" fmla="*/ 2147483647 h 504"/>
                  <a:gd name="T62" fmla="*/ 2147483647 w 419"/>
                  <a:gd name="T63" fmla="*/ 2147483647 h 504"/>
                  <a:gd name="T64" fmla="*/ 2147483647 w 419"/>
                  <a:gd name="T65" fmla="*/ 2147483647 h 504"/>
                  <a:gd name="T66" fmla="*/ 2147483647 w 419"/>
                  <a:gd name="T67" fmla="*/ 2147483647 h 504"/>
                  <a:gd name="T68" fmla="*/ 2147483647 w 419"/>
                  <a:gd name="T69" fmla="*/ 2147483647 h 504"/>
                  <a:gd name="T70" fmla="*/ 2147483647 w 419"/>
                  <a:gd name="T71" fmla="*/ 2147483647 h 504"/>
                  <a:gd name="T72" fmla="*/ 2147483647 w 419"/>
                  <a:gd name="T73" fmla="*/ 2147483647 h 504"/>
                  <a:gd name="T74" fmla="*/ 2147483647 w 419"/>
                  <a:gd name="T75" fmla="*/ 2147483647 h 504"/>
                  <a:gd name="T76" fmla="*/ 2147483647 w 419"/>
                  <a:gd name="T77" fmla="*/ 2147483647 h 504"/>
                  <a:gd name="T78" fmla="*/ 2147483647 w 419"/>
                  <a:gd name="T79" fmla="*/ 2147483647 h 504"/>
                  <a:gd name="T80" fmla="*/ 2147483647 w 419"/>
                  <a:gd name="T81" fmla="*/ 2147483647 h 504"/>
                  <a:gd name="T82" fmla="*/ 2147483647 w 419"/>
                  <a:gd name="T83" fmla="*/ 2147483647 h 504"/>
                  <a:gd name="T84" fmla="*/ 2147483647 w 419"/>
                  <a:gd name="T85" fmla="*/ 2147483647 h 504"/>
                  <a:gd name="T86" fmla="*/ 2147483647 w 419"/>
                  <a:gd name="T87" fmla="*/ 2147483647 h 504"/>
                  <a:gd name="T88" fmla="*/ 2147483647 w 419"/>
                  <a:gd name="T89" fmla="*/ 2147483647 h 504"/>
                  <a:gd name="T90" fmla="*/ 2147483647 w 419"/>
                  <a:gd name="T91" fmla="*/ 2147483647 h 504"/>
                  <a:gd name="T92" fmla="*/ 2147483647 w 419"/>
                  <a:gd name="T93" fmla="*/ 2147483647 h 504"/>
                  <a:gd name="T94" fmla="*/ 2147483647 w 419"/>
                  <a:gd name="T95" fmla="*/ 2147483647 h 504"/>
                  <a:gd name="T96" fmla="*/ 2147483647 w 419"/>
                  <a:gd name="T97" fmla="*/ 2147483647 h 504"/>
                  <a:gd name="T98" fmla="*/ 2147483647 w 419"/>
                  <a:gd name="T99" fmla="*/ 2147483647 h 504"/>
                  <a:gd name="T100" fmla="*/ 2147483647 w 419"/>
                  <a:gd name="T101" fmla="*/ 2147483647 h 504"/>
                  <a:gd name="T102" fmla="*/ 2147483647 w 419"/>
                  <a:gd name="T103" fmla="*/ 2147483647 h 504"/>
                  <a:gd name="T104" fmla="*/ 2147483647 w 419"/>
                  <a:gd name="T105" fmla="*/ 2147483647 h 504"/>
                  <a:gd name="T106" fmla="*/ 2147483647 w 419"/>
                  <a:gd name="T107" fmla="*/ 2147483647 h 504"/>
                  <a:gd name="T108" fmla="*/ 2147483647 w 419"/>
                  <a:gd name="T109" fmla="*/ 2147483647 h 504"/>
                  <a:gd name="T110" fmla="*/ 2147483647 w 419"/>
                  <a:gd name="T111" fmla="*/ 2147483647 h 504"/>
                  <a:gd name="T112" fmla="*/ 2147483647 w 419"/>
                  <a:gd name="T113" fmla="*/ 2147483647 h 504"/>
                  <a:gd name="T114" fmla="*/ 2147483647 w 419"/>
                  <a:gd name="T115" fmla="*/ 2147483647 h 504"/>
                  <a:gd name="T116" fmla="*/ 2147483647 w 419"/>
                  <a:gd name="T117" fmla="*/ 2147483647 h 504"/>
                  <a:gd name="T118" fmla="*/ 2147483647 w 419"/>
                  <a:gd name="T119" fmla="*/ 2147483647 h 504"/>
                  <a:gd name="T120" fmla="*/ 2147483647 w 419"/>
                  <a:gd name="T121" fmla="*/ 2147483647 h 504"/>
                  <a:gd name="T122" fmla="*/ 2147483647 w 419"/>
                  <a:gd name="T123" fmla="*/ 2147483647 h 504"/>
                  <a:gd name="T124" fmla="*/ 2147483647 w 419"/>
                  <a:gd name="T125" fmla="*/ 2147483647 h 5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19"/>
                  <a:gd name="T190" fmla="*/ 0 h 504"/>
                  <a:gd name="T191" fmla="*/ 419 w 419"/>
                  <a:gd name="T192" fmla="*/ 504 h 5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19" h="504">
                    <a:moveTo>
                      <a:pt x="69" y="458"/>
                    </a:moveTo>
                    <a:lnTo>
                      <a:pt x="66" y="452"/>
                    </a:lnTo>
                    <a:lnTo>
                      <a:pt x="62" y="447"/>
                    </a:lnTo>
                    <a:lnTo>
                      <a:pt x="58" y="442"/>
                    </a:lnTo>
                    <a:lnTo>
                      <a:pt x="53" y="437"/>
                    </a:lnTo>
                    <a:lnTo>
                      <a:pt x="52" y="434"/>
                    </a:lnTo>
                    <a:lnTo>
                      <a:pt x="51" y="432"/>
                    </a:lnTo>
                    <a:lnTo>
                      <a:pt x="49" y="429"/>
                    </a:lnTo>
                    <a:lnTo>
                      <a:pt x="46" y="427"/>
                    </a:lnTo>
                    <a:lnTo>
                      <a:pt x="45" y="425"/>
                    </a:lnTo>
                    <a:lnTo>
                      <a:pt x="43" y="423"/>
                    </a:lnTo>
                    <a:lnTo>
                      <a:pt x="42" y="420"/>
                    </a:lnTo>
                    <a:lnTo>
                      <a:pt x="41" y="418"/>
                    </a:lnTo>
                    <a:lnTo>
                      <a:pt x="39" y="417"/>
                    </a:lnTo>
                    <a:lnTo>
                      <a:pt x="38" y="415"/>
                    </a:lnTo>
                    <a:lnTo>
                      <a:pt x="36" y="410"/>
                    </a:lnTo>
                    <a:lnTo>
                      <a:pt x="36" y="408"/>
                    </a:lnTo>
                    <a:lnTo>
                      <a:pt x="35" y="407"/>
                    </a:lnTo>
                    <a:lnTo>
                      <a:pt x="37" y="401"/>
                    </a:lnTo>
                    <a:lnTo>
                      <a:pt x="40" y="396"/>
                    </a:lnTo>
                    <a:lnTo>
                      <a:pt x="44" y="392"/>
                    </a:lnTo>
                    <a:lnTo>
                      <a:pt x="49" y="388"/>
                    </a:lnTo>
                    <a:lnTo>
                      <a:pt x="50" y="384"/>
                    </a:lnTo>
                    <a:lnTo>
                      <a:pt x="50" y="381"/>
                    </a:lnTo>
                    <a:lnTo>
                      <a:pt x="50" y="379"/>
                    </a:lnTo>
                    <a:lnTo>
                      <a:pt x="51" y="378"/>
                    </a:lnTo>
                    <a:lnTo>
                      <a:pt x="52" y="376"/>
                    </a:lnTo>
                    <a:lnTo>
                      <a:pt x="53" y="375"/>
                    </a:lnTo>
                    <a:lnTo>
                      <a:pt x="55" y="373"/>
                    </a:lnTo>
                    <a:lnTo>
                      <a:pt x="56" y="369"/>
                    </a:lnTo>
                    <a:lnTo>
                      <a:pt x="56" y="367"/>
                    </a:lnTo>
                    <a:lnTo>
                      <a:pt x="56" y="365"/>
                    </a:lnTo>
                    <a:lnTo>
                      <a:pt x="56" y="364"/>
                    </a:lnTo>
                    <a:lnTo>
                      <a:pt x="56" y="360"/>
                    </a:lnTo>
                    <a:lnTo>
                      <a:pt x="56" y="358"/>
                    </a:lnTo>
                    <a:lnTo>
                      <a:pt x="56" y="355"/>
                    </a:lnTo>
                    <a:lnTo>
                      <a:pt x="57" y="354"/>
                    </a:lnTo>
                    <a:lnTo>
                      <a:pt x="58" y="351"/>
                    </a:lnTo>
                    <a:lnTo>
                      <a:pt x="62" y="345"/>
                    </a:lnTo>
                    <a:lnTo>
                      <a:pt x="64" y="341"/>
                    </a:lnTo>
                    <a:lnTo>
                      <a:pt x="64" y="338"/>
                    </a:lnTo>
                    <a:lnTo>
                      <a:pt x="64" y="335"/>
                    </a:lnTo>
                    <a:lnTo>
                      <a:pt x="63" y="333"/>
                    </a:lnTo>
                    <a:lnTo>
                      <a:pt x="61" y="332"/>
                    </a:lnTo>
                    <a:lnTo>
                      <a:pt x="58" y="331"/>
                    </a:lnTo>
                    <a:lnTo>
                      <a:pt x="51" y="330"/>
                    </a:lnTo>
                    <a:lnTo>
                      <a:pt x="44" y="329"/>
                    </a:lnTo>
                    <a:lnTo>
                      <a:pt x="41" y="328"/>
                    </a:lnTo>
                    <a:lnTo>
                      <a:pt x="39" y="327"/>
                    </a:lnTo>
                    <a:lnTo>
                      <a:pt x="36" y="329"/>
                    </a:lnTo>
                    <a:lnTo>
                      <a:pt x="34" y="330"/>
                    </a:lnTo>
                    <a:lnTo>
                      <a:pt x="32" y="330"/>
                    </a:lnTo>
                    <a:lnTo>
                      <a:pt x="29" y="330"/>
                    </a:lnTo>
                    <a:lnTo>
                      <a:pt x="28" y="330"/>
                    </a:lnTo>
                    <a:lnTo>
                      <a:pt x="26" y="329"/>
                    </a:lnTo>
                    <a:lnTo>
                      <a:pt x="21" y="324"/>
                    </a:lnTo>
                    <a:lnTo>
                      <a:pt x="16" y="318"/>
                    </a:lnTo>
                    <a:lnTo>
                      <a:pt x="11" y="313"/>
                    </a:lnTo>
                    <a:lnTo>
                      <a:pt x="5" y="309"/>
                    </a:lnTo>
                    <a:lnTo>
                      <a:pt x="3" y="306"/>
                    </a:lnTo>
                    <a:lnTo>
                      <a:pt x="1" y="304"/>
                    </a:lnTo>
                    <a:lnTo>
                      <a:pt x="0" y="298"/>
                    </a:lnTo>
                    <a:lnTo>
                      <a:pt x="1" y="292"/>
                    </a:lnTo>
                    <a:lnTo>
                      <a:pt x="1" y="284"/>
                    </a:lnTo>
                    <a:lnTo>
                      <a:pt x="3" y="278"/>
                    </a:lnTo>
                    <a:lnTo>
                      <a:pt x="4" y="272"/>
                    </a:lnTo>
                    <a:lnTo>
                      <a:pt x="5" y="267"/>
                    </a:lnTo>
                    <a:lnTo>
                      <a:pt x="5" y="263"/>
                    </a:lnTo>
                    <a:lnTo>
                      <a:pt x="5" y="255"/>
                    </a:lnTo>
                    <a:lnTo>
                      <a:pt x="4" y="250"/>
                    </a:lnTo>
                    <a:lnTo>
                      <a:pt x="4" y="244"/>
                    </a:lnTo>
                    <a:lnTo>
                      <a:pt x="6" y="231"/>
                    </a:lnTo>
                    <a:lnTo>
                      <a:pt x="8" y="217"/>
                    </a:lnTo>
                    <a:lnTo>
                      <a:pt x="12" y="190"/>
                    </a:lnTo>
                    <a:lnTo>
                      <a:pt x="13" y="187"/>
                    </a:lnTo>
                    <a:lnTo>
                      <a:pt x="13" y="183"/>
                    </a:lnTo>
                    <a:lnTo>
                      <a:pt x="13" y="178"/>
                    </a:lnTo>
                    <a:lnTo>
                      <a:pt x="14" y="173"/>
                    </a:lnTo>
                    <a:lnTo>
                      <a:pt x="15" y="168"/>
                    </a:lnTo>
                    <a:lnTo>
                      <a:pt x="16" y="163"/>
                    </a:lnTo>
                    <a:lnTo>
                      <a:pt x="17" y="160"/>
                    </a:lnTo>
                    <a:lnTo>
                      <a:pt x="18" y="157"/>
                    </a:lnTo>
                    <a:lnTo>
                      <a:pt x="19" y="155"/>
                    </a:lnTo>
                    <a:lnTo>
                      <a:pt x="20" y="154"/>
                    </a:lnTo>
                    <a:lnTo>
                      <a:pt x="18" y="151"/>
                    </a:lnTo>
                    <a:lnTo>
                      <a:pt x="18" y="148"/>
                    </a:lnTo>
                    <a:lnTo>
                      <a:pt x="18" y="147"/>
                    </a:lnTo>
                    <a:lnTo>
                      <a:pt x="18" y="144"/>
                    </a:lnTo>
                    <a:lnTo>
                      <a:pt x="20" y="140"/>
                    </a:lnTo>
                    <a:lnTo>
                      <a:pt x="22" y="135"/>
                    </a:lnTo>
                    <a:lnTo>
                      <a:pt x="27" y="124"/>
                    </a:lnTo>
                    <a:lnTo>
                      <a:pt x="33" y="112"/>
                    </a:lnTo>
                    <a:lnTo>
                      <a:pt x="36" y="106"/>
                    </a:lnTo>
                    <a:lnTo>
                      <a:pt x="39" y="101"/>
                    </a:lnTo>
                    <a:lnTo>
                      <a:pt x="42" y="95"/>
                    </a:lnTo>
                    <a:lnTo>
                      <a:pt x="46" y="88"/>
                    </a:lnTo>
                    <a:lnTo>
                      <a:pt x="49" y="82"/>
                    </a:lnTo>
                    <a:lnTo>
                      <a:pt x="52" y="75"/>
                    </a:lnTo>
                    <a:lnTo>
                      <a:pt x="54" y="70"/>
                    </a:lnTo>
                    <a:lnTo>
                      <a:pt x="55" y="66"/>
                    </a:lnTo>
                    <a:lnTo>
                      <a:pt x="57" y="64"/>
                    </a:lnTo>
                    <a:lnTo>
                      <a:pt x="58" y="62"/>
                    </a:lnTo>
                    <a:lnTo>
                      <a:pt x="60" y="62"/>
                    </a:lnTo>
                    <a:lnTo>
                      <a:pt x="63" y="61"/>
                    </a:lnTo>
                    <a:lnTo>
                      <a:pt x="67" y="60"/>
                    </a:lnTo>
                    <a:lnTo>
                      <a:pt x="73" y="59"/>
                    </a:lnTo>
                    <a:lnTo>
                      <a:pt x="77" y="58"/>
                    </a:lnTo>
                    <a:lnTo>
                      <a:pt x="80" y="57"/>
                    </a:lnTo>
                    <a:lnTo>
                      <a:pt x="82" y="57"/>
                    </a:lnTo>
                    <a:lnTo>
                      <a:pt x="83" y="57"/>
                    </a:lnTo>
                    <a:lnTo>
                      <a:pt x="85" y="56"/>
                    </a:lnTo>
                    <a:lnTo>
                      <a:pt x="87" y="56"/>
                    </a:lnTo>
                    <a:lnTo>
                      <a:pt x="89" y="55"/>
                    </a:lnTo>
                    <a:lnTo>
                      <a:pt x="96" y="49"/>
                    </a:lnTo>
                    <a:lnTo>
                      <a:pt x="103" y="45"/>
                    </a:lnTo>
                    <a:lnTo>
                      <a:pt x="111" y="43"/>
                    </a:lnTo>
                    <a:lnTo>
                      <a:pt x="120" y="42"/>
                    </a:lnTo>
                    <a:lnTo>
                      <a:pt x="122" y="41"/>
                    </a:lnTo>
                    <a:lnTo>
                      <a:pt x="124" y="40"/>
                    </a:lnTo>
                    <a:lnTo>
                      <a:pt x="125" y="40"/>
                    </a:lnTo>
                    <a:lnTo>
                      <a:pt x="126" y="38"/>
                    </a:lnTo>
                    <a:lnTo>
                      <a:pt x="130" y="31"/>
                    </a:lnTo>
                    <a:lnTo>
                      <a:pt x="133" y="25"/>
                    </a:lnTo>
                    <a:lnTo>
                      <a:pt x="135" y="22"/>
                    </a:lnTo>
                    <a:lnTo>
                      <a:pt x="139" y="21"/>
                    </a:lnTo>
                    <a:lnTo>
                      <a:pt x="142" y="20"/>
                    </a:lnTo>
                    <a:lnTo>
                      <a:pt x="147" y="20"/>
                    </a:lnTo>
                    <a:lnTo>
                      <a:pt x="154" y="20"/>
                    </a:lnTo>
                    <a:lnTo>
                      <a:pt x="158" y="20"/>
                    </a:lnTo>
                    <a:lnTo>
                      <a:pt x="163" y="20"/>
                    </a:lnTo>
                    <a:lnTo>
                      <a:pt x="169" y="17"/>
                    </a:lnTo>
                    <a:lnTo>
                      <a:pt x="173" y="14"/>
                    </a:lnTo>
                    <a:lnTo>
                      <a:pt x="178" y="11"/>
                    </a:lnTo>
                    <a:lnTo>
                      <a:pt x="181" y="11"/>
                    </a:lnTo>
                    <a:lnTo>
                      <a:pt x="185" y="10"/>
                    </a:lnTo>
                    <a:lnTo>
                      <a:pt x="186" y="6"/>
                    </a:lnTo>
                    <a:lnTo>
                      <a:pt x="188" y="4"/>
                    </a:lnTo>
                    <a:lnTo>
                      <a:pt x="190" y="2"/>
                    </a:lnTo>
                    <a:lnTo>
                      <a:pt x="194" y="0"/>
                    </a:lnTo>
                    <a:lnTo>
                      <a:pt x="194" y="2"/>
                    </a:lnTo>
                    <a:lnTo>
                      <a:pt x="194" y="5"/>
                    </a:lnTo>
                    <a:lnTo>
                      <a:pt x="195" y="7"/>
                    </a:lnTo>
                    <a:lnTo>
                      <a:pt x="197" y="8"/>
                    </a:lnTo>
                    <a:lnTo>
                      <a:pt x="200" y="10"/>
                    </a:lnTo>
                    <a:lnTo>
                      <a:pt x="203" y="11"/>
                    </a:lnTo>
                    <a:lnTo>
                      <a:pt x="205" y="12"/>
                    </a:lnTo>
                    <a:lnTo>
                      <a:pt x="206" y="12"/>
                    </a:lnTo>
                    <a:lnTo>
                      <a:pt x="208" y="14"/>
                    </a:lnTo>
                    <a:lnTo>
                      <a:pt x="211" y="16"/>
                    </a:lnTo>
                    <a:lnTo>
                      <a:pt x="218" y="21"/>
                    </a:lnTo>
                    <a:lnTo>
                      <a:pt x="225" y="25"/>
                    </a:lnTo>
                    <a:lnTo>
                      <a:pt x="228" y="26"/>
                    </a:lnTo>
                    <a:lnTo>
                      <a:pt x="231" y="27"/>
                    </a:lnTo>
                    <a:lnTo>
                      <a:pt x="234" y="28"/>
                    </a:lnTo>
                    <a:lnTo>
                      <a:pt x="239" y="29"/>
                    </a:lnTo>
                    <a:lnTo>
                      <a:pt x="241" y="30"/>
                    </a:lnTo>
                    <a:lnTo>
                      <a:pt x="243" y="30"/>
                    </a:lnTo>
                    <a:lnTo>
                      <a:pt x="245" y="33"/>
                    </a:lnTo>
                    <a:lnTo>
                      <a:pt x="247" y="36"/>
                    </a:lnTo>
                    <a:lnTo>
                      <a:pt x="250" y="37"/>
                    </a:lnTo>
                    <a:lnTo>
                      <a:pt x="254" y="39"/>
                    </a:lnTo>
                    <a:lnTo>
                      <a:pt x="257" y="41"/>
                    </a:lnTo>
                    <a:lnTo>
                      <a:pt x="259" y="44"/>
                    </a:lnTo>
                    <a:lnTo>
                      <a:pt x="262" y="45"/>
                    </a:lnTo>
                    <a:lnTo>
                      <a:pt x="265" y="46"/>
                    </a:lnTo>
                    <a:lnTo>
                      <a:pt x="271" y="45"/>
                    </a:lnTo>
                    <a:lnTo>
                      <a:pt x="276" y="45"/>
                    </a:lnTo>
                    <a:lnTo>
                      <a:pt x="278" y="44"/>
                    </a:lnTo>
                    <a:lnTo>
                      <a:pt x="280" y="43"/>
                    </a:lnTo>
                    <a:lnTo>
                      <a:pt x="282" y="42"/>
                    </a:lnTo>
                    <a:lnTo>
                      <a:pt x="283" y="40"/>
                    </a:lnTo>
                    <a:lnTo>
                      <a:pt x="286" y="38"/>
                    </a:lnTo>
                    <a:lnTo>
                      <a:pt x="290" y="36"/>
                    </a:lnTo>
                    <a:lnTo>
                      <a:pt x="293" y="34"/>
                    </a:lnTo>
                    <a:lnTo>
                      <a:pt x="297" y="33"/>
                    </a:lnTo>
                    <a:lnTo>
                      <a:pt x="304" y="32"/>
                    </a:lnTo>
                    <a:lnTo>
                      <a:pt x="305" y="28"/>
                    </a:lnTo>
                    <a:lnTo>
                      <a:pt x="307" y="26"/>
                    </a:lnTo>
                    <a:lnTo>
                      <a:pt x="309" y="23"/>
                    </a:lnTo>
                    <a:lnTo>
                      <a:pt x="313" y="22"/>
                    </a:lnTo>
                    <a:lnTo>
                      <a:pt x="326" y="25"/>
                    </a:lnTo>
                    <a:lnTo>
                      <a:pt x="332" y="27"/>
                    </a:lnTo>
                    <a:lnTo>
                      <a:pt x="338" y="30"/>
                    </a:lnTo>
                    <a:lnTo>
                      <a:pt x="340" y="36"/>
                    </a:lnTo>
                    <a:lnTo>
                      <a:pt x="341" y="40"/>
                    </a:lnTo>
                    <a:lnTo>
                      <a:pt x="343" y="43"/>
                    </a:lnTo>
                    <a:lnTo>
                      <a:pt x="346" y="45"/>
                    </a:lnTo>
                    <a:lnTo>
                      <a:pt x="348" y="45"/>
                    </a:lnTo>
                    <a:lnTo>
                      <a:pt x="350" y="47"/>
                    </a:lnTo>
                    <a:lnTo>
                      <a:pt x="352" y="49"/>
                    </a:lnTo>
                    <a:lnTo>
                      <a:pt x="355" y="52"/>
                    </a:lnTo>
                    <a:lnTo>
                      <a:pt x="357" y="57"/>
                    </a:lnTo>
                    <a:lnTo>
                      <a:pt x="359" y="61"/>
                    </a:lnTo>
                    <a:lnTo>
                      <a:pt x="361" y="65"/>
                    </a:lnTo>
                    <a:lnTo>
                      <a:pt x="363" y="66"/>
                    </a:lnTo>
                    <a:lnTo>
                      <a:pt x="365" y="68"/>
                    </a:lnTo>
                    <a:lnTo>
                      <a:pt x="367" y="73"/>
                    </a:lnTo>
                    <a:lnTo>
                      <a:pt x="369" y="79"/>
                    </a:lnTo>
                    <a:lnTo>
                      <a:pt x="369" y="83"/>
                    </a:lnTo>
                    <a:lnTo>
                      <a:pt x="369" y="89"/>
                    </a:lnTo>
                    <a:lnTo>
                      <a:pt x="367" y="94"/>
                    </a:lnTo>
                    <a:lnTo>
                      <a:pt x="365" y="98"/>
                    </a:lnTo>
                    <a:lnTo>
                      <a:pt x="362" y="103"/>
                    </a:lnTo>
                    <a:lnTo>
                      <a:pt x="359" y="107"/>
                    </a:lnTo>
                    <a:lnTo>
                      <a:pt x="357" y="115"/>
                    </a:lnTo>
                    <a:lnTo>
                      <a:pt x="355" y="123"/>
                    </a:lnTo>
                    <a:lnTo>
                      <a:pt x="356" y="126"/>
                    </a:lnTo>
                    <a:lnTo>
                      <a:pt x="356" y="128"/>
                    </a:lnTo>
                    <a:lnTo>
                      <a:pt x="359" y="130"/>
                    </a:lnTo>
                    <a:lnTo>
                      <a:pt x="363" y="132"/>
                    </a:lnTo>
                    <a:lnTo>
                      <a:pt x="366" y="132"/>
                    </a:lnTo>
                    <a:lnTo>
                      <a:pt x="370" y="133"/>
                    </a:lnTo>
                    <a:lnTo>
                      <a:pt x="373" y="133"/>
                    </a:lnTo>
                    <a:lnTo>
                      <a:pt x="375" y="134"/>
                    </a:lnTo>
                    <a:lnTo>
                      <a:pt x="376" y="137"/>
                    </a:lnTo>
                    <a:lnTo>
                      <a:pt x="377" y="140"/>
                    </a:lnTo>
                    <a:lnTo>
                      <a:pt x="378" y="142"/>
                    </a:lnTo>
                    <a:lnTo>
                      <a:pt x="378" y="143"/>
                    </a:lnTo>
                    <a:lnTo>
                      <a:pt x="379" y="148"/>
                    </a:lnTo>
                    <a:lnTo>
                      <a:pt x="382" y="153"/>
                    </a:lnTo>
                    <a:lnTo>
                      <a:pt x="385" y="159"/>
                    </a:lnTo>
                    <a:lnTo>
                      <a:pt x="387" y="163"/>
                    </a:lnTo>
                    <a:lnTo>
                      <a:pt x="385" y="166"/>
                    </a:lnTo>
                    <a:lnTo>
                      <a:pt x="384" y="169"/>
                    </a:lnTo>
                    <a:lnTo>
                      <a:pt x="380" y="174"/>
                    </a:lnTo>
                    <a:lnTo>
                      <a:pt x="376" y="177"/>
                    </a:lnTo>
                    <a:lnTo>
                      <a:pt x="372" y="182"/>
                    </a:lnTo>
                    <a:lnTo>
                      <a:pt x="371" y="185"/>
                    </a:lnTo>
                    <a:lnTo>
                      <a:pt x="372" y="187"/>
                    </a:lnTo>
                    <a:lnTo>
                      <a:pt x="375" y="188"/>
                    </a:lnTo>
                    <a:lnTo>
                      <a:pt x="379" y="189"/>
                    </a:lnTo>
                    <a:lnTo>
                      <a:pt x="385" y="193"/>
                    </a:lnTo>
                    <a:lnTo>
                      <a:pt x="388" y="196"/>
                    </a:lnTo>
                    <a:lnTo>
                      <a:pt x="390" y="199"/>
                    </a:lnTo>
                    <a:lnTo>
                      <a:pt x="392" y="205"/>
                    </a:lnTo>
                    <a:lnTo>
                      <a:pt x="394" y="211"/>
                    </a:lnTo>
                    <a:lnTo>
                      <a:pt x="397" y="216"/>
                    </a:lnTo>
                    <a:lnTo>
                      <a:pt x="399" y="219"/>
                    </a:lnTo>
                    <a:lnTo>
                      <a:pt x="402" y="221"/>
                    </a:lnTo>
                    <a:lnTo>
                      <a:pt x="402" y="231"/>
                    </a:lnTo>
                    <a:lnTo>
                      <a:pt x="401" y="241"/>
                    </a:lnTo>
                    <a:lnTo>
                      <a:pt x="400" y="243"/>
                    </a:lnTo>
                    <a:lnTo>
                      <a:pt x="399" y="244"/>
                    </a:lnTo>
                    <a:lnTo>
                      <a:pt x="395" y="248"/>
                    </a:lnTo>
                    <a:lnTo>
                      <a:pt x="394" y="252"/>
                    </a:lnTo>
                    <a:lnTo>
                      <a:pt x="393" y="255"/>
                    </a:lnTo>
                    <a:lnTo>
                      <a:pt x="392" y="257"/>
                    </a:lnTo>
                    <a:lnTo>
                      <a:pt x="389" y="261"/>
                    </a:lnTo>
                    <a:lnTo>
                      <a:pt x="386" y="265"/>
                    </a:lnTo>
                    <a:lnTo>
                      <a:pt x="383" y="269"/>
                    </a:lnTo>
                    <a:lnTo>
                      <a:pt x="379" y="272"/>
                    </a:lnTo>
                    <a:lnTo>
                      <a:pt x="376" y="276"/>
                    </a:lnTo>
                    <a:lnTo>
                      <a:pt x="377" y="284"/>
                    </a:lnTo>
                    <a:lnTo>
                      <a:pt x="377" y="288"/>
                    </a:lnTo>
                    <a:lnTo>
                      <a:pt x="378" y="293"/>
                    </a:lnTo>
                    <a:lnTo>
                      <a:pt x="379" y="295"/>
                    </a:lnTo>
                    <a:lnTo>
                      <a:pt x="380" y="296"/>
                    </a:lnTo>
                    <a:lnTo>
                      <a:pt x="385" y="297"/>
                    </a:lnTo>
                    <a:lnTo>
                      <a:pt x="390" y="299"/>
                    </a:lnTo>
                    <a:lnTo>
                      <a:pt x="392" y="299"/>
                    </a:lnTo>
                    <a:lnTo>
                      <a:pt x="394" y="306"/>
                    </a:lnTo>
                    <a:lnTo>
                      <a:pt x="394" y="313"/>
                    </a:lnTo>
                    <a:lnTo>
                      <a:pt x="397" y="320"/>
                    </a:lnTo>
                    <a:lnTo>
                      <a:pt x="399" y="323"/>
                    </a:lnTo>
                    <a:lnTo>
                      <a:pt x="401" y="326"/>
                    </a:lnTo>
                    <a:lnTo>
                      <a:pt x="404" y="335"/>
                    </a:lnTo>
                    <a:lnTo>
                      <a:pt x="407" y="345"/>
                    </a:lnTo>
                    <a:lnTo>
                      <a:pt x="408" y="347"/>
                    </a:lnTo>
                    <a:lnTo>
                      <a:pt x="409" y="348"/>
                    </a:lnTo>
                    <a:lnTo>
                      <a:pt x="411" y="350"/>
                    </a:lnTo>
                    <a:lnTo>
                      <a:pt x="412" y="351"/>
                    </a:lnTo>
                    <a:lnTo>
                      <a:pt x="412" y="364"/>
                    </a:lnTo>
                    <a:lnTo>
                      <a:pt x="412" y="374"/>
                    </a:lnTo>
                    <a:lnTo>
                      <a:pt x="413" y="383"/>
                    </a:lnTo>
                    <a:lnTo>
                      <a:pt x="414" y="391"/>
                    </a:lnTo>
                    <a:lnTo>
                      <a:pt x="415" y="398"/>
                    </a:lnTo>
                    <a:lnTo>
                      <a:pt x="416" y="404"/>
                    </a:lnTo>
                    <a:lnTo>
                      <a:pt x="417" y="409"/>
                    </a:lnTo>
                    <a:lnTo>
                      <a:pt x="418" y="413"/>
                    </a:lnTo>
                    <a:lnTo>
                      <a:pt x="417" y="419"/>
                    </a:lnTo>
                    <a:lnTo>
                      <a:pt x="416" y="422"/>
                    </a:lnTo>
                    <a:lnTo>
                      <a:pt x="414" y="424"/>
                    </a:lnTo>
                    <a:lnTo>
                      <a:pt x="411" y="426"/>
                    </a:lnTo>
                    <a:lnTo>
                      <a:pt x="407" y="427"/>
                    </a:lnTo>
                    <a:lnTo>
                      <a:pt x="401" y="429"/>
                    </a:lnTo>
                    <a:lnTo>
                      <a:pt x="395" y="431"/>
                    </a:lnTo>
                    <a:lnTo>
                      <a:pt x="393" y="432"/>
                    </a:lnTo>
                    <a:lnTo>
                      <a:pt x="391" y="434"/>
                    </a:lnTo>
                    <a:lnTo>
                      <a:pt x="389" y="435"/>
                    </a:lnTo>
                    <a:lnTo>
                      <a:pt x="387" y="436"/>
                    </a:lnTo>
                    <a:lnTo>
                      <a:pt x="385" y="438"/>
                    </a:lnTo>
                    <a:lnTo>
                      <a:pt x="385" y="440"/>
                    </a:lnTo>
                    <a:lnTo>
                      <a:pt x="383" y="442"/>
                    </a:lnTo>
                    <a:lnTo>
                      <a:pt x="382" y="444"/>
                    </a:lnTo>
                    <a:lnTo>
                      <a:pt x="378" y="450"/>
                    </a:lnTo>
                    <a:lnTo>
                      <a:pt x="373" y="457"/>
                    </a:lnTo>
                    <a:lnTo>
                      <a:pt x="370" y="463"/>
                    </a:lnTo>
                    <a:lnTo>
                      <a:pt x="367" y="470"/>
                    </a:lnTo>
                    <a:lnTo>
                      <a:pt x="367" y="478"/>
                    </a:lnTo>
                    <a:lnTo>
                      <a:pt x="366" y="482"/>
                    </a:lnTo>
                    <a:lnTo>
                      <a:pt x="365" y="486"/>
                    </a:lnTo>
                    <a:lnTo>
                      <a:pt x="364" y="487"/>
                    </a:lnTo>
                    <a:lnTo>
                      <a:pt x="361" y="487"/>
                    </a:lnTo>
                    <a:lnTo>
                      <a:pt x="357" y="488"/>
                    </a:lnTo>
                    <a:lnTo>
                      <a:pt x="352" y="490"/>
                    </a:lnTo>
                    <a:lnTo>
                      <a:pt x="347" y="491"/>
                    </a:lnTo>
                    <a:lnTo>
                      <a:pt x="343" y="491"/>
                    </a:lnTo>
                    <a:lnTo>
                      <a:pt x="339" y="492"/>
                    </a:lnTo>
                    <a:lnTo>
                      <a:pt x="338" y="492"/>
                    </a:lnTo>
                    <a:lnTo>
                      <a:pt x="335" y="495"/>
                    </a:lnTo>
                    <a:lnTo>
                      <a:pt x="332" y="496"/>
                    </a:lnTo>
                    <a:lnTo>
                      <a:pt x="328" y="498"/>
                    </a:lnTo>
                    <a:lnTo>
                      <a:pt x="323" y="500"/>
                    </a:lnTo>
                    <a:lnTo>
                      <a:pt x="320" y="500"/>
                    </a:lnTo>
                    <a:lnTo>
                      <a:pt x="316" y="500"/>
                    </a:lnTo>
                    <a:lnTo>
                      <a:pt x="313" y="503"/>
                    </a:lnTo>
                    <a:lnTo>
                      <a:pt x="311" y="503"/>
                    </a:lnTo>
                    <a:lnTo>
                      <a:pt x="308" y="501"/>
                    </a:lnTo>
                    <a:lnTo>
                      <a:pt x="305" y="499"/>
                    </a:lnTo>
                    <a:lnTo>
                      <a:pt x="304" y="498"/>
                    </a:lnTo>
                    <a:lnTo>
                      <a:pt x="304" y="496"/>
                    </a:lnTo>
                    <a:lnTo>
                      <a:pt x="304" y="495"/>
                    </a:lnTo>
                    <a:lnTo>
                      <a:pt x="302" y="494"/>
                    </a:lnTo>
                    <a:lnTo>
                      <a:pt x="299" y="494"/>
                    </a:lnTo>
                    <a:lnTo>
                      <a:pt x="297" y="495"/>
                    </a:lnTo>
                    <a:lnTo>
                      <a:pt x="294" y="495"/>
                    </a:lnTo>
                    <a:lnTo>
                      <a:pt x="291" y="493"/>
                    </a:lnTo>
                    <a:lnTo>
                      <a:pt x="290" y="491"/>
                    </a:lnTo>
                    <a:lnTo>
                      <a:pt x="290" y="489"/>
                    </a:lnTo>
                    <a:lnTo>
                      <a:pt x="290" y="487"/>
                    </a:lnTo>
                    <a:lnTo>
                      <a:pt x="291" y="486"/>
                    </a:lnTo>
                    <a:lnTo>
                      <a:pt x="294" y="483"/>
                    </a:lnTo>
                    <a:lnTo>
                      <a:pt x="298" y="482"/>
                    </a:lnTo>
                    <a:lnTo>
                      <a:pt x="299" y="480"/>
                    </a:lnTo>
                    <a:lnTo>
                      <a:pt x="300" y="478"/>
                    </a:lnTo>
                    <a:lnTo>
                      <a:pt x="301" y="476"/>
                    </a:lnTo>
                    <a:lnTo>
                      <a:pt x="302" y="474"/>
                    </a:lnTo>
                    <a:lnTo>
                      <a:pt x="302" y="471"/>
                    </a:lnTo>
                    <a:lnTo>
                      <a:pt x="301" y="468"/>
                    </a:lnTo>
                    <a:lnTo>
                      <a:pt x="299" y="465"/>
                    </a:lnTo>
                    <a:lnTo>
                      <a:pt x="296" y="462"/>
                    </a:lnTo>
                    <a:lnTo>
                      <a:pt x="290" y="457"/>
                    </a:lnTo>
                    <a:lnTo>
                      <a:pt x="283" y="454"/>
                    </a:lnTo>
                    <a:lnTo>
                      <a:pt x="280" y="447"/>
                    </a:lnTo>
                    <a:lnTo>
                      <a:pt x="277" y="440"/>
                    </a:lnTo>
                    <a:lnTo>
                      <a:pt x="273" y="441"/>
                    </a:lnTo>
                    <a:lnTo>
                      <a:pt x="271" y="444"/>
                    </a:lnTo>
                    <a:lnTo>
                      <a:pt x="269" y="445"/>
                    </a:lnTo>
                    <a:lnTo>
                      <a:pt x="265" y="447"/>
                    </a:lnTo>
                    <a:lnTo>
                      <a:pt x="261" y="446"/>
                    </a:lnTo>
                    <a:lnTo>
                      <a:pt x="257" y="447"/>
                    </a:lnTo>
                    <a:lnTo>
                      <a:pt x="255" y="449"/>
                    </a:lnTo>
                    <a:lnTo>
                      <a:pt x="253" y="450"/>
                    </a:lnTo>
                    <a:lnTo>
                      <a:pt x="250" y="453"/>
                    </a:lnTo>
                    <a:lnTo>
                      <a:pt x="248" y="455"/>
                    </a:lnTo>
                    <a:lnTo>
                      <a:pt x="244" y="457"/>
                    </a:lnTo>
                    <a:lnTo>
                      <a:pt x="239" y="458"/>
                    </a:lnTo>
                    <a:lnTo>
                      <a:pt x="237" y="461"/>
                    </a:lnTo>
                    <a:lnTo>
                      <a:pt x="236" y="461"/>
                    </a:lnTo>
                    <a:lnTo>
                      <a:pt x="236" y="462"/>
                    </a:lnTo>
                    <a:lnTo>
                      <a:pt x="236" y="464"/>
                    </a:lnTo>
                    <a:lnTo>
                      <a:pt x="197" y="464"/>
                    </a:lnTo>
                    <a:lnTo>
                      <a:pt x="178" y="464"/>
                    </a:lnTo>
                    <a:lnTo>
                      <a:pt x="158" y="463"/>
                    </a:lnTo>
                    <a:lnTo>
                      <a:pt x="157" y="462"/>
                    </a:lnTo>
                    <a:lnTo>
                      <a:pt x="157" y="461"/>
                    </a:lnTo>
                    <a:lnTo>
                      <a:pt x="157" y="460"/>
                    </a:lnTo>
                    <a:lnTo>
                      <a:pt x="157" y="458"/>
                    </a:lnTo>
                    <a:lnTo>
                      <a:pt x="156" y="457"/>
                    </a:lnTo>
                    <a:lnTo>
                      <a:pt x="154" y="456"/>
                    </a:lnTo>
                    <a:lnTo>
                      <a:pt x="144" y="457"/>
                    </a:lnTo>
                    <a:lnTo>
                      <a:pt x="133" y="457"/>
                    </a:lnTo>
                    <a:lnTo>
                      <a:pt x="121" y="459"/>
                    </a:lnTo>
                    <a:lnTo>
                      <a:pt x="108" y="461"/>
                    </a:lnTo>
                    <a:lnTo>
                      <a:pt x="97" y="461"/>
                    </a:lnTo>
                    <a:lnTo>
                      <a:pt x="86" y="461"/>
                    </a:lnTo>
                    <a:lnTo>
                      <a:pt x="76" y="461"/>
                    </a:lnTo>
                    <a:lnTo>
                      <a:pt x="73" y="460"/>
                    </a:lnTo>
                    <a:lnTo>
                      <a:pt x="69" y="458"/>
                    </a:lnTo>
                  </a:path>
                </a:pathLst>
              </a:custGeom>
              <a:solidFill>
                <a:srgbClr val="E3CA7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 dirty="0">
                  <a:cs typeface="+mn-cs"/>
                </a:endParaRPr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901468" y="2093283"/>
                <a:ext cx="573325" cy="976829"/>
              </a:xfrm>
              <a:custGeom>
                <a:avLst/>
                <a:gdLst>
                  <a:gd name="T0" fmla="*/ 2147483647 w 280"/>
                  <a:gd name="T1" fmla="*/ 2147483647 h 411"/>
                  <a:gd name="T2" fmla="*/ 2147483647 w 280"/>
                  <a:gd name="T3" fmla="*/ 2147483647 h 411"/>
                  <a:gd name="T4" fmla="*/ 2147483647 w 280"/>
                  <a:gd name="T5" fmla="*/ 2147483647 h 411"/>
                  <a:gd name="T6" fmla="*/ 2147483647 w 280"/>
                  <a:gd name="T7" fmla="*/ 2147483647 h 411"/>
                  <a:gd name="T8" fmla="*/ 2147483647 w 280"/>
                  <a:gd name="T9" fmla="*/ 2147483647 h 411"/>
                  <a:gd name="T10" fmla="*/ 2147483647 w 280"/>
                  <a:gd name="T11" fmla="*/ 2147483647 h 411"/>
                  <a:gd name="T12" fmla="*/ 2147483647 w 280"/>
                  <a:gd name="T13" fmla="*/ 2147483647 h 411"/>
                  <a:gd name="T14" fmla="*/ 2147483647 w 280"/>
                  <a:gd name="T15" fmla="*/ 2147483647 h 411"/>
                  <a:gd name="T16" fmla="*/ 2147483647 w 280"/>
                  <a:gd name="T17" fmla="*/ 2147483647 h 411"/>
                  <a:gd name="T18" fmla="*/ 2147483647 w 280"/>
                  <a:gd name="T19" fmla="*/ 2147483647 h 411"/>
                  <a:gd name="T20" fmla="*/ 2147483647 w 280"/>
                  <a:gd name="T21" fmla="*/ 2147483647 h 411"/>
                  <a:gd name="T22" fmla="*/ 2147483647 w 280"/>
                  <a:gd name="T23" fmla="*/ 2147483647 h 411"/>
                  <a:gd name="T24" fmla="*/ 2147483647 w 280"/>
                  <a:gd name="T25" fmla="*/ 2147483647 h 411"/>
                  <a:gd name="T26" fmla="*/ 2147483647 w 280"/>
                  <a:gd name="T27" fmla="*/ 2147483647 h 411"/>
                  <a:gd name="T28" fmla="*/ 2147483647 w 280"/>
                  <a:gd name="T29" fmla="*/ 2147483647 h 411"/>
                  <a:gd name="T30" fmla="*/ 2147483647 w 280"/>
                  <a:gd name="T31" fmla="*/ 2147483647 h 411"/>
                  <a:gd name="T32" fmla="*/ 2147483647 w 280"/>
                  <a:gd name="T33" fmla="*/ 2147483647 h 411"/>
                  <a:gd name="T34" fmla="*/ 2147483647 w 280"/>
                  <a:gd name="T35" fmla="*/ 2147483647 h 411"/>
                  <a:gd name="T36" fmla="*/ 2147483647 w 280"/>
                  <a:gd name="T37" fmla="*/ 2147483647 h 411"/>
                  <a:gd name="T38" fmla="*/ 2147483647 w 280"/>
                  <a:gd name="T39" fmla="*/ 2147483647 h 411"/>
                  <a:gd name="T40" fmla="*/ 2147483647 w 280"/>
                  <a:gd name="T41" fmla="*/ 2147483647 h 411"/>
                  <a:gd name="T42" fmla="*/ 2147483647 w 280"/>
                  <a:gd name="T43" fmla="*/ 2147483647 h 411"/>
                  <a:gd name="T44" fmla="*/ 2147483647 w 280"/>
                  <a:gd name="T45" fmla="*/ 2147483647 h 411"/>
                  <a:gd name="T46" fmla="*/ 2147483647 w 280"/>
                  <a:gd name="T47" fmla="*/ 2147483647 h 411"/>
                  <a:gd name="T48" fmla="*/ 2147483647 w 280"/>
                  <a:gd name="T49" fmla="*/ 2147483647 h 411"/>
                  <a:gd name="T50" fmla="*/ 2147483647 w 280"/>
                  <a:gd name="T51" fmla="*/ 2147483647 h 411"/>
                  <a:gd name="T52" fmla="*/ 2147483647 w 280"/>
                  <a:gd name="T53" fmla="*/ 0 h 411"/>
                  <a:gd name="T54" fmla="*/ 2147483647 w 280"/>
                  <a:gd name="T55" fmla="*/ 2147483647 h 411"/>
                  <a:gd name="T56" fmla="*/ 2147483647 w 280"/>
                  <a:gd name="T57" fmla="*/ 2147483647 h 411"/>
                  <a:gd name="T58" fmla="*/ 2147483647 w 280"/>
                  <a:gd name="T59" fmla="*/ 2147483647 h 411"/>
                  <a:gd name="T60" fmla="*/ 2147483647 w 280"/>
                  <a:gd name="T61" fmla="*/ 2147483647 h 411"/>
                  <a:gd name="T62" fmla="*/ 2147483647 w 280"/>
                  <a:gd name="T63" fmla="*/ 2147483647 h 411"/>
                  <a:gd name="T64" fmla="*/ 2147483647 w 280"/>
                  <a:gd name="T65" fmla="*/ 2147483647 h 411"/>
                  <a:gd name="T66" fmla="*/ 2147483647 w 280"/>
                  <a:gd name="T67" fmla="*/ 2147483647 h 411"/>
                  <a:gd name="T68" fmla="*/ 2147483647 w 280"/>
                  <a:gd name="T69" fmla="*/ 2147483647 h 411"/>
                  <a:gd name="T70" fmla="*/ 2147483647 w 280"/>
                  <a:gd name="T71" fmla="*/ 2147483647 h 411"/>
                  <a:gd name="T72" fmla="*/ 2147483647 w 280"/>
                  <a:gd name="T73" fmla="*/ 2147483647 h 411"/>
                  <a:gd name="T74" fmla="*/ 2147483647 w 280"/>
                  <a:gd name="T75" fmla="*/ 2147483647 h 411"/>
                  <a:gd name="T76" fmla="*/ 2147483647 w 280"/>
                  <a:gd name="T77" fmla="*/ 2147483647 h 411"/>
                  <a:gd name="T78" fmla="*/ 2147483647 w 280"/>
                  <a:gd name="T79" fmla="*/ 2147483647 h 411"/>
                  <a:gd name="T80" fmla="*/ 2147483647 w 280"/>
                  <a:gd name="T81" fmla="*/ 2147483647 h 411"/>
                  <a:gd name="T82" fmla="*/ 2147483647 w 280"/>
                  <a:gd name="T83" fmla="*/ 2147483647 h 411"/>
                  <a:gd name="T84" fmla="*/ 2147483647 w 280"/>
                  <a:gd name="T85" fmla="*/ 2147483647 h 411"/>
                  <a:gd name="T86" fmla="*/ 2147483647 w 280"/>
                  <a:gd name="T87" fmla="*/ 2147483647 h 411"/>
                  <a:gd name="T88" fmla="*/ 2147483647 w 280"/>
                  <a:gd name="T89" fmla="*/ 2147483647 h 411"/>
                  <a:gd name="T90" fmla="*/ 2147483647 w 280"/>
                  <a:gd name="T91" fmla="*/ 2147483647 h 411"/>
                  <a:gd name="T92" fmla="*/ 2147483647 w 280"/>
                  <a:gd name="T93" fmla="*/ 2147483647 h 411"/>
                  <a:gd name="T94" fmla="*/ 2147483647 w 280"/>
                  <a:gd name="T95" fmla="*/ 2147483647 h 411"/>
                  <a:gd name="T96" fmla="*/ 2147483647 w 280"/>
                  <a:gd name="T97" fmla="*/ 2147483647 h 411"/>
                  <a:gd name="T98" fmla="*/ 2147483647 w 280"/>
                  <a:gd name="T99" fmla="*/ 2147483647 h 411"/>
                  <a:gd name="T100" fmla="*/ 2147483647 w 280"/>
                  <a:gd name="T101" fmla="*/ 2147483647 h 411"/>
                  <a:gd name="T102" fmla="*/ 2147483647 w 280"/>
                  <a:gd name="T103" fmla="*/ 2147483647 h 411"/>
                  <a:gd name="T104" fmla="*/ 2147483647 w 280"/>
                  <a:gd name="T105" fmla="*/ 2147483647 h 4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80"/>
                  <a:gd name="T160" fmla="*/ 0 h 411"/>
                  <a:gd name="T161" fmla="*/ 280 w 280"/>
                  <a:gd name="T162" fmla="*/ 411 h 4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80" h="411">
                    <a:moveTo>
                      <a:pt x="141" y="366"/>
                    </a:moveTo>
                    <a:lnTo>
                      <a:pt x="139" y="366"/>
                    </a:lnTo>
                    <a:lnTo>
                      <a:pt x="137" y="364"/>
                    </a:lnTo>
                    <a:lnTo>
                      <a:pt x="136" y="362"/>
                    </a:lnTo>
                    <a:lnTo>
                      <a:pt x="135" y="360"/>
                    </a:lnTo>
                    <a:lnTo>
                      <a:pt x="134" y="355"/>
                    </a:lnTo>
                    <a:lnTo>
                      <a:pt x="132" y="350"/>
                    </a:lnTo>
                    <a:lnTo>
                      <a:pt x="131" y="347"/>
                    </a:lnTo>
                    <a:lnTo>
                      <a:pt x="130" y="345"/>
                    </a:lnTo>
                    <a:lnTo>
                      <a:pt x="129" y="343"/>
                    </a:lnTo>
                    <a:lnTo>
                      <a:pt x="127" y="341"/>
                    </a:lnTo>
                    <a:lnTo>
                      <a:pt x="124" y="337"/>
                    </a:lnTo>
                    <a:lnTo>
                      <a:pt x="120" y="333"/>
                    </a:lnTo>
                    <a:lnTo>
                      <a:pt x="116" y="331"/>
                    </a:lnTo>
                    <a:lnTo>
                      <a:pt x="111" y="328"/>
                    </a:lnTo>
                    <a:lnTo>
                      <a:pt x="101" y="332"/>
                    </a:lnTo>
                    <a:lnTo>
                      <a:pt x="96" y="333"/>
                    </a:lnTo>
                    <a:lnTo>
                      <a:pt x="90" y="335"/>
                    </a:lnTo>
                    <a:lnTo>
                      <a:pt x="87" y="335"/>
                    </a:lnTo>
                    <a:lnTo>
                      <a:pt x="86" y="335"/>
                    </a:lnTo>
                    <a:lnTo>
                      <a:pt x="83" y="334"/>
                    </a:lnTo>
                    <a:lnTo>
                      <a:pt x="81" y="333"/>
                    </a:lnTo>
                    <a:lnTo>
                      <a:pt x="81" y="331"/>
                    </a:lnTo>
                    <a:lnTo>
                      <a:pt x="80" y="330"/>
                    </a:lnTo>
                    <a:lnTo>
                      <a:pt x="79" y="328"/>
                    </a:lnTo>
                    <a:lnTo>
                      <a:pt x="77" y="325"/>
                    </a:lnTo>
                    <a:lnTo>
                      <a:pt x="76" y="321"/>
                    </a:lnTo>
                    <a:lnTo>
                      <a:pt x="74" y="319"/>
                    </a:lnTo>
                    <a:lnTo>
                      <a:pt x="72" y="314"/>
                    </a:lnTo>
                    <a:lnTo>
                      <a:pt x="70" y="312"/>
                    </a:lnTo>
                    <a:lnTo>
                      <a:pt x="67" y="311"/>
                    </a:lnTo>
                    <a:lnTo>
                      <a:pt x="64" y="309"/>
                    </a:lnTo>
                    <a:lnTo>
                      <a:pt x="60" y="308"/>
                    </a:lnTo>
                    <a:lnTo>
                      <a:pt x="56" y="305"/>
                    </a:lnTo>
                    <a:lnTo>
                      <a:pt x="53" y="303"/>
                    </a:lnTo>
                    <a:lnTo>
                      <a:pt x="51" y="301"/>
                    </a:lnTo>
                    <a:lnTo>
                      <a:pt x="46" y="297"/>
                    </a:lnTo>
                    <a:lnTo>
                      <a:pt x="41" y="294"/>
                    </a:lnTo>
                    <a:lnTo>
                      <a:pt x="36" y="291"/>
                    </a:lnTo>
                    <a:lnTo>
                      <a:pt x="30" y="288"/>
                    </a:lnTo>
                    <a:lnTo>
                      <a:pt x="28" y="285"/>
                    </a:lnTo>
                    <a:lnTo>
                      <a:pt x="26" y="283"/>
                    </a:lnTo>
                    <a:lnTo>
                      <a:pt x="24" y="280"/>
                    </a:lnTo>
                    <a:lnTo>
                      <a:pt x="22" y="278"/>
                    </a:lnTo>
                    <a:lnTo>
                      <a:pt x="22" y="277"/>
                    </a:lnTo>
                    <a:lnTo>
                      <a:pt x="22" y="274"/>
                    </a:lnTo>
                    <a:lnTo>
                      <a:pt x="22" y="268"/>
                    </a:lnTo>
                    <a:lnTo>
                      <a:pt x="23" y="260"/>
                    </a:lnTo>
                    <a:lnTo>
                      <a:pt x="23" y="251"/>
                    </a:lnTo>
                    <a:lnTo>
                      <a:pt x="22" y="243"/>
                    </a:lnTo>
                    <a:lnTo>
                      <a:pt x="20" y="235"/>
                    </a:lnTo>
                    <a:lnTo>
                      <a:pt x="17" y="228"/>
                    </a:lnTo>
                    <a:lnTo>
                      <a:pt x="15" y="225"/>
                    </a:lnTo>
                    <a:lnTo>
                      <a:pt x="13" y="223"/>
                    </a:lnTo>
                    <a:lnTo>
                      <a:pt x="12" y="217"/>
                    </a:lnTo>
                    <a:lnTo>
                      <a:pt x="11" y="210"/>
                    </a:lnTo>
                    <a:lnTo>
                      <a:pt x="9" y="203"/>
                    </a:lnTo>
                    <a:lnTo>
                      <a:pt x="8" y="200"/>
                    </a:lnTo>
                    <a:lnTo>
                      <a:pt x="7" y="197"/>
                    </a:lnTo>
                    <a:lnTo>
                      <a:pt x="7" y="194"/>
                    </a:lnTo>
                    <a:lnTo>
                      <a:pt x="7" y="191"/>
                    </a:lnTo>
                    <a:lnTo>
                      <a:pt x="6" y="189"/>
                    </a:lnTo>
                    <a:lnTo>
                      <a:pt x="4" y="186"/>
                    </a:lnTo>
                    <a:lnTo>
                      <a:pt x="2" y="182"/>
                    </a:lnTo>
                    <a:lnTo>
                      <a:pt x="1" y="178"/>
                    </a:lnTo>
                    <a:lnTo>
                      <a:pt x="0" y="173"/>
                    </a:lnTo>
                    <a:lnTo>
                      <a:pt x="0" y="169"/>
                    </a:lnTo>
                    <a:lnTo>
                      <a:pt x="1" y="165"/>
                    </a:lnTo>
                    <a:lnTo>
                      <a:pt x="2" y="162"/>
                    </a:lnTo>
                    <a:lnTo>
                      <a:pt x="4" y="159"/>
                    </a:lnTo>
                    <a:lnTo>
                      <a:pt x="7" y="156"/>
                    </a:lnTo>
                    <a:lnTo>
                      <a:pt x="11" y="153"/>
                    </a:lnTo>
                    <a:lnTo>
                      <a:pt x="15" y="148"/>
                    </a:lnTo>
                    <a:lnTo>
                      <a:pt x="19" y="143"/>
                    </a:lnTo>
                    <a:lnTo>
                      <a:pt x="24" y="140"/>
                    </a:lnTo>
                    <a:lnTo>
                      <a:pt x="26" y="138"/>
                    </a:lnTo>
                    <a:lnTo>
                      <a:pt x="30" y="137"/>
                    </a:lnTo>
                    <a:lnTo>
                      <a:pt x="34" y="137"/>
                    </a:lnTo>
                    <a:lnTo>
                      <a:pt x="36" y="137"/>
                    </a:lnTo>
                    <a:lnTo>
                      <a:pt x="42" y="138"/>
                    </a:lnTo>
                    <a:lnTo>
                      <a:pt x="47" y="138"/>
                    </a:lnTo>
                    <a:lnTo>
                      <a:pt x="50" y="138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58" y="135"/>
                    </a:lnTo>
                    <a:lnTo>
                      <a:pt x="59" y="135"/>
                    </a:lnTo>
                    <a:lnTo>
                      <a:pt x="60" y="134"/>
                    </a:lnTo>
                    <a:lnTo>
                      <a:pt x="61" y="133"/>
                    </a:lnTo>
                    <a:lnTo>
                      <a:pt x="61" y="132"/>
                    </a:lnTo>
                    <a:lnTo>
                      <a:pt x="61" y="130"/>
                    </a:lnTo>
                    <a:lnTo>
                      <a:pt x="60" y="128"/>
                    </a:lnTo>
                    <a:lnTo>
                      <a:pt x="60" y="126"/>
                    </a:lnTo>
                    <a:lnTo>
                      <a:pt x="60" y="125"/>
                    </a:lnTo>
                    <a:lnTo>
                      <a:pt x="61" y="124"/>
                    </a:lnTo>
                    <a:lnTo>
                      <a:pt x="62" y="122"/>
                    </a:lnTo>
                    <a:lnTo>
                      <a:pt x="63" y="119"/>
                    </a:lnTo>
                    <a:lnTo>
                      <a:pt x="64" y="118"/>
                    </a:lnTo>
                    <a:lnTo>
                      <a:pt x="66" y="117"/>
                    </a:lnTo>
                    <a:lnTo>
                      <a:pt x="68" y="117"/>
                    </a:lnTo>
                    <a:lnTo>
                      <a:pt x="69" y="116"/>
                    </a:lnTo>
                    <a:lnTo>
                      <a:pt x="69" y="115"/>
                    </a:lnTo>
                    <a:lnTo>
                      <a:pt x="72" y="112"/>
                    </a:lnTo>
                    <a:lnTo>
                      <a:pt x="77" y="108"/>
                    </a:lnTo>
                    <a:lnTo>
                      <a:pt x="81" y="105"/>
                    </a:lnTo>
                    <a:lnTo>
                      <a:pt x="86" y="103"/>
                    </a:lnTo>
                    <a:lnTo>
                      <a:pt x="92" y="104"/>
                    </a:lnTo>
                    <a:lnTo>
                      <a:pt x="97" y="104"/>
                    </a:lnTo>
                    <a:lnTo>
                      <a:pt x="102" y="104"/>
                    </a:lnTo>
                    <a:lnTo>
                      <a:pt x="107" y="101"/>
                    </a:lnTo>
                    <a:lnTo>
                      <a:pt x="109" y="96"/>
                    </a:lnTo>
                    <a:lnTo>
                      <a:pt x="111" y="92"/>
                    </a:lnTo>
                    <a:lnTo>
                      <a:pt x="114" y="88"/>
                    </a:lnTo>
                    <a:lnTo>
                      <a:pt x="118" y="84"/>
                    </a:lnTo>
                    <a:lnTo>
                      <a:pt x="121" y="81"/>
                    </a:lnTo>
                    <a:lnTo>
                      <a:pt x="122" y="80"/>
                    </a:lnTo>
                    <a:lnTo>
                      <a:pt x="123" y="79"/>
                    </a:lnTo>
                    <a:lnTo>
                      <a:pt x="124" y="77"/>
                    </a:lnTo>
                    <a:lnTo>
                      <a:pt x="125" y="77"/>
                    </a:lnTo>
                    <a:lnTo>
                      <a:pt x="125" y="76"/>
                    </a:lnTo>
                    <a:lnTo>
                      <a:pt x="125" y="74"/>
                    </a:lnTo>
                    <a:lnTo>
                      <a:pt x="126" y="73"/>
                    </a:lnTo>
                    <a:lnTo>
                      <a:pt x="125" y="72"/>
                    </a:lnTo>
                    <a:lnTo>
                      <a:pt x="123" y="71"/>
                    </a:lnTo>
                    <a:lnTo>
                      <a:pt x="123" y="70"/>
                    </a:lnTo>
                    <a:lnTo>
                      <a:pt x="122" y="68"/>
                    </a:lnTo>
                    <a:lnTo>
                      <a:pt x="123" y="62"/>
                    </a:lnTo>
                    <a:lnTo>
                      <a:pt x="125" y="58"/>
                    </a:lnTo>
                    <a:lnTo>
                      <a:pt x="126" y="55"/>
                    </a:lnTo>
                    <a:lnTo>
                      <a:pt x="128" y="53"/>
                    </a:lnTo>
                    <a:lnTo>
                      <a:pt x="130" y="51"/>
                    </a:lnTo>
                    <a:lnTo>
                      <a:pt x="133" y="49"/>
                    </a:lnTo>
                    <a:lnTo>
                      <a:pt x="143" y="42"/>
                    </a:lnTo>
                    <a:lnTo>
                      <a:pt x="153" y="35"/>
                    </a:lnTo>
                    <a:lnTo>
                      <a:pt x="163" y="29"/>
                    </a:lnTo>
                    <a:lnTo>
                      <a:pt x="169" y="27"/>
                    </a:lnTo>
                    <a:lnTo>
                      <a:pt x="175" y="26"/>
                    </a:lnTo>
                    <a:lnTo>
                      <a:pt x="180" y="25"/>
                    </a:lnTo>
                    <a:lnTo>
                      <a:pt x="183" y="23"/>
                    </a:lnTo>
                    <a:lnTo>
                      <a:pt x="185" y="23"/>
                    </a:lnTo>
                    <a:lnTo>
                      <a:pt x="185" y="22"/>
                    </a:lnTo>
                    <a:lnTo>
                      <a:pt x="186" y="21"/>
                    </a:lnTo>
                    <a:lnTo>
                      <a:pt x="188" y="17"/>
                    </a:lnTo>
                    <a:lnTo>
                      <a:pt x="190" y="14"/>
                    </a:lnTo>
                    <a:lnTo>
                      <a:pt x="192" y="13"/>
                    </a:lnTo>
                    <a:lnTo>
                      <a:pt x="193" y="12"/>
                    </a:lnTo>
                    <a:lnTo>
                      <a:pt x="199" y="11"/>
                    </a:lnTo>
                    <a:lnTo>
                      <a:pt x="205" y="11"/>
                    </a:lnTo>
                    <a:lnTo>
                      <a:pt x="207" y="10"/>
                    </a:lnTo>
                    <a:lnTo>
                      <a:pt x="209" y="9"/>
                    </a:lnTo>
                    <a:lnTo>
                      <a:pt x="214" y="8"/>
                    </a:lnTo>
                    <a:lnTo>
                      <a:pt x="216" y="7"/>
                    </a:lnTo>
                    <a:lnTo>
                      <a:pt x="217" y="7"/>
                    </a:lnTo>
                    <a:lnTo>
                      <a:pt x="219" y="6"/>
                    </a:lnTo>
                    <a:lnTo>
                      <a:pt x="220" y="4"/>
                    </a:lnTo>
                    <a:lnTo>
                      <a:pt x="221" y="2"/>
                    </a:lnTo>
                    <a:lnTo>
                      <a:pt x="222" y="1"/>
                    </a:lnTo>
                    <a:lnTo>
                      <a:pt x="222" y="0"/>
                    </a:lnTo>
                    <a:lnTo>
                      <a:pt x="233" y="0"/>
                    </a:lnTo>
                    <a:lnTo>
                      <a:pt x="244" y="0"/>
                    </a:lnTo>
                    <a:lnTo>
                      <a:pt x="256" y="1"/>
                    </a:lnTo>
                    <a:lnTo>
                      <a:pt x="267" y="2"/>
                    </a:lnTo>
                    <a:lnTo>
                      <a:pt x="268" y="4"/>
                    </a:lnTo>
                    <a:lnTo>
                      <a:pt x="268" y="6"/>
                    </a:lnTo>
                    <a:lnTo>
                      <a:pt x="268" y="8"/>
                    </a:lnTo>
                    <a:lnTo>
                      <a:pt x="268" y="11"/>
                    </a:lnTo>
                    <a:lnTo>
                      <a:pt x="268" y="12"/>
                    </a:lnTo>
                    <a:lnTo>
                      <a:pt x="269" y="12"/>
                    </a:lnTo>
                    <a:lnTo>
                      <a:pt x="271" y="13"/>
                    </a:lnTo>
                    <a:lnTo>
                      <a:pt x="271" y="15"/>
                    </a:lnTo>
                    <a:lnTo>
                      <a:pt x="271" y="17"/>
                    </a:lnTo>
                    <a:lnTo>
                      <a:pt x="271" y="19"/>
                    </a:lnTo>
                    <a:lnTo>
                      <a:pt x="272" y="21"/>
                    </a:lnTo>
                    <a:lnTo>
                      <a:pt x="272" y="22"/>
                    </a:lnTo>
                    <a:lnTo>
                      <a:pt x="273" y="23"/>
                    </a:lnTo>
                    <a:lnTo>
                      <a:pt x="275" y="23"/>
                    </a:lnTo>
                    <a:lnTo>
                      <a:pt x="277" y="24"/>
                    </a:lnTo>
                    <a:lnTo>
                      <a:pt x="278" y="26"/>
                    </a:lnTo>
                    <a:lnTo>
                      <a:pt x="279" y="30"/>
                    </a:lnTo>
                    <a:lnTo>
                      <a:pt x="279" y="34"/>
                    </a:lnTo>
                    <a:lnTo>
                      <a:pt x="278" y="42"/>
                    </a:lnTo>
                    <a:lnTo>
                      <a:pt x="275" y="43"/>
                    </a:lnTo>
                    <a:lnTo>
                      <a:pt x="273" y="44"/>
                    </a:lnTo>
                    <a:lnTo>
                      <a:pt x="271" y="47"/>
                    </a:lnTo>
                    <a:lnTo>
                      <a:pt x="270" y="50"/>
                    </a:lnTo>
                    <a:lnTo>
                      <a:pt x="269" y="55"/>
                    </a:lnTo>
                    <a:lnTo>
                      <a:pt x="268" y="58"/>
                    </a:lnTo>
                    <a:lnTo>
                      <a:pt x="267" y="61"/>
                    </a:lnTo>
                    <a:lnTo>
                      <a:pt x="263" y="66"/>
                    </a:lnTo>
                    <a:lnTo>
                      <a:pt x="259" y="69"/>
                    </a:lnTo>
                    <a:lnTo>
                      <a:pt x="257" y="71"/>
                    </a:lnTo>
                    <a:lnTo>
                      <a:pt x="257" y="72"/>
                    </a:lnTo>
                    <a:lnTo>
                      <a:pt x="256" y="72"/>
                    </a:lnTo>
                    <a:lnTo>
                      <a:pt x="256" y="77"/>
                    </a:lnTo>
                    <a:lnTo>
                      <a:pt x="255" y="83"/>
                    </a:lnTo>
                    <a:lnTo>
                      <a:pt x="254" y="91"/>
                    </a:lnTo>
                    <a:lnTo>
                      <a:pt x="253" y="99"/>
                    </a:lnTo>
                    <a:lnTo>
                      <a:pt x="251" y="106"/>
                    </a:lnTo>
                    <a:lnTo>
                      <a:pt x="249" y="112"/>
                    </a:lnTo>
                    <a:lnTo>
                      <a:pt x="248" y="118"/>
                    </a:lnTo>
                    <a:lnTo>
                      <a:pt x="245" y="121"/>
                    </a:lnTo>
                    <a:lnTo>
                      <a:pt x="244" y="124"/>
                    </a:lnTo>
                    <a:lnTo>
                      <a:pt x="244" y="127"/>
                    </a:lnTo>
                    <a:lnTo>
                      <a:pt x="244" y="129"/>
                    </a:lnTo>
                    <a:lnTo>
                      <a:pt x="245" y="130"/>
                    </a:lnTo>
                    <a:lnTo>
                      <a:pt x="248" y="133"/>
                    </a:lnTo>
                    <a:lnTo>
                      <a:pt x="253" y="136"/>
                    </a:lnTo>
                    <a:lnTo>
                      <a:pt x="254" y="139"/>
                    </a:lnTo>
                    <a:lnTo>
                      <a:pt x="255" y="142"/>
                    </a:lnTo>
                    <a:lnTo>
                      <a:pt x="256" y="144"/>
                    </a:lnTo>
                    <a:lnTo>
                      <a:pt x="257" y="145"/>
                    </a:lnTo>
                    <a:lnTo>
                      <a:pt x="259" y="146"/>
                    </a:lnTo>
                    <a:lnTo>
                      <a:pt x="260" y="152"/>
                    </a:lnTo>
                    <a:lnTo>
                      <a:pt x="261" y="157"/>
                    </a:lnTo>
                    <a:lnTo>
                      <a:pt x="261" y="162"/>
                    </a:lnTo>
                    <a:lnTo>
                      <a:pt x="261" y="169"/>
                    </a:lnTo>
                    <a:lnTo>
                      <a:pt x="259" y="174"/>
                    </a:lnTo>
                    <a:lnTo>
                      <a:pt x="257" y="180"/>
                    </a:lnTo>
                    <a:lnTo>
                      <a:pt x="255" y="184"/>
                    </a:lnTo>
                    <a:lnTo>
                      <a:pt x="254" y="189"/>
                    </a:lnTo>
                    <a:lnTo>
                      <a:pt x="254" y="191"/>
                    </a:lnTo>
                    <a:lnTo>
                      <a:pt x="255" y="193"/>
                    </a:lnTo>
                    <a:lnTo>
                      <a:pt x="257" y="197"/>
                    </a:lnTo>
                    <a:lnTo>
                      <a:pt x="258" y="201"/>
                    </a:lnTo>
                    <a:lnTo>
                      <a:pt x="259" y="203"/>
                    </a:lnTo>
                    <a:lnTo>
                      <a:pt x="259" y="205"/>
                    </a:lnTo>
                    <a:lnTo>
                      <a:pt x="260" y="213"/>
                    </a:lnTo>
                    <a:lnTo>
                      <a:pt x="261" y="216"/>
                    </a:lnTo>
                    <a:lnTo>
                      <a:pt x="261" y="219"/>
                    </a:lnTo>
                    <a:lnTo>
                      <a:pt x="261" y="222"/>
                    </a:lnTo>
                    <a:lnTo>
                      <a:pt x="260" y="224"/>
                    </a:lnTo>
                    <a:lnTo>
                      <a:pt x="257" y="226"/>
                    </a:lnTo>
                    <a:lnTo>
                      <a:pt x="254" y="227"/>
                    </a:lnTo>
                    <a:lnTo>
                      <a:pt x="252" y="230"/>
                    </a:lnTo>
                    <a:lnTo>
                      <a:pt x="251" y="232"/>
                    </a:lnTo>
                    <a:lnTo>
                      <a:pt x="251" y="235"/>
                    </a:lnTo>
                    <a:lnTo>
                      <a:pt x="251" y="238"/>
                    </a:lnTo>
                    <a:lnTo>
                      <a:pt x="252" y="240"/>
                    </a:lnTo>
                    <a:lnTo>
                      <a:pt x="251" y="243"/>
                    </a:lnTo>
                    <a:lnTo>
                      <a:pt x="250" y="245"/>
                    </a:lnTo>
                    <a:lnTo>
                      <a:pt x="247" y="246"/>
                    </a:lnTo>
                    <a:lnTo>
                      <a:pt x="245" y="248"/>
                    </a:lnTo>
                    <a:lnTo>
                      <a:pt x="243" y="250"/>
                    </a:lnTo>
                    <a:lnTo>
                      <a:pt x="240" y="254"/>
                    </a:lnTo>
                    <a:lnTo>
                      <a:pt x="238" y="261"/>
                    </a:lnTo>
                    <a:lnTo>
                      <a:pt x="236" y="265"/>
                    </a:lnTo>
                    <a:lnTo>
                      <a:pt x="234" y="269"/>
                    </a:lnTo>
                    <a:lnTo>
                      <a:pt x="233" y="280"/>
                    </a:lnTo>
                    <a:lnTo>
                      <a:pt x="232" y="289"/>
                    </a:lnTo>
                    <a:lnTo>
                      <a:pt x="232" y="300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4" y="311"/>
                    </a:lnTo>
                    <a:lnTo>
                      <a:pt x="234" y="313"/>
                    </a:lnTo>
                    <a:lnTo>
                      <a:pt x="237" y="315"/>
                    </a:lnTo>
                    <a:lnTo>
                      <a:pt x="239" y="318"/>
                    </a:lnTo>
                    <a:lnTo>
                      <a:pt x="239" y="319"/>
                    </a:lnTo>
                    <a:lnTo>
                      <a:pt x="240" y="319"/>
                    </a:lnTo>
                    <a:lnTo>
                      <a:pt x="240" y="331"/>
                    </a:lnTo>
                    <a:lnTo>
                      <a:pt x="240" y="342"/>
                    </a:lnTo>
                    <a:lnTo>
                      <a:pt x="240" y="353"/>
                    </a:lnTo>
                    <a:lnTo>
                      <a:pt x="240" y="365"/>
                    </a:lnTo>
                    <a:lnTo>
                      <a:pt x="240" y="366"/>
                    </a:lnTo>
                    <a:lnTo>
                      <a:pt x="241" y="366"/>
                    </a:lnTo>
                    <a:lnTo>
                      <a:pt x="242" y="366"/>
                    </a:lnTo>
                    <a:lnTo>
                      <a:pt x="243" y="367"/>
                    </a:lnTo>
                    <a:lnTo>
                      <a:pt x="244" y="368"/>
                    </a:lnTo>
                    <a:lnTo>
                      <a:pt x="245" y="369"/>
                    </a:lnTo>
                    <a:lnTo>
                      <a:pt x="246" y="371"/>
                    </a:lnTo>
                    <a:lnTo>
                      <a:pt x="247" y="373"/>
                    </a:lnTo>
                    <a:lnTo>
                      <a:pt x="248" y="376"/>
                    </a:lnTo>
                    <a:lnTo>
                      <a:pt x="249" y="378"/>
                    </a:lnTo>
                    <a:lnTo>
                      <a:pt x="250" y="380"/>
                    </a:lnTo>
                    <a:lnTo>
                      <a:pt x="253" y="382"/>
                    </a:lnTo>
                    <a:lnTo>
                      <a:pt x="255" y="386"/>
                    </a:lnTo>
                    <a:lnTo>
                      <a:pt x="258" y="389"/>
                    </a:lnTo>
                    <a:lnTo>
                      <a:pt x="262" y="393"/>
                    </a:lnTo>
                    <a:lnTo>
                      <a:pt x="264" y="396"/>
                    </a:lnTo>
                    <a:lnTo>
                      <a:pt x="263" y="398"/>
                    </a:lnTo>
                    <a:lnTo>
                      <a:pt x="262" y="400"/>
                    </a:lnTo>
                    <a:lnTo>
                      <a:pt x="259" y="404"/>
                    </a:lnTo>
                    <a:lnTo>
                      <a:pt x="254" y="407"/>
                    </a:lnTo>
                    <a:lnTo>
                      <a:pt x="249" y="410"/>
                    </a:lnTo>
                    <a:lnTo>
                      <a:pt x="243" y="408"/>
                    </a:lnTo>
                    <a:lnTo>
                      <a:pt x="235" y="405"/>
                    </a:lnTo>
                    <a:lnTo>
                      <a:pt x="228" y="401"/>
                    </a:lnTo>
                    <a:lnTo>
                      <a:pt x="225" y="399"/>
                    </a:lnTo>
                    <a:lnTo>
                      <a:pt x="222" y="397"/>
                    </a:lnTo>
                    <a:lnTo>
                      <a:pt x="218" y="393"/>
                    </a:lnTo>
                    <a:lnTo>
                      <a:pt x="214" y="390"/>
                    </a:lnTo>
                    <a:lnTo>
                      <a:pt x="208" y="388"/>
                    </a:lnTo>
                    <a:lnTo>
                      <a:pt x="203" y="386"/>
                    </a:lnTo>
                    <a:lnTo>
                      <a:pt x="201" y="385"/>
                    </a:lnTo>
                    <a:lnTo>
                      <a:pt x="199" y="383"/>
                    </a:lnTo>
                    <a:lnTo>
                      <a:pt x="195" y="383"/>
                    </a:lnTo>
                    <a:lnTo>
                      <a:pt x="192" y="385"/>
                    </a:lnTo>
                    <a:lnTo>
                      <a:pt x="188" y="388"/>
                    </a:lnTo>
                    <a:lnTo>
                      <a:pt x="188" y="390"/>
                    </a:lnTo>
                    <a:lnTo>
                      <a:pt x="188" y="392"/>
                    </a:lnTo>
                    <a:lnTo>
                      <a:pt x="186" y="393"/>
                    </a:lnTo>
                    <a:lnTo>
                      <a:pt x="185" y="393"/>
                    </a:lnTo>
                    <a:lnTo>
                      <a:pt x="183" y="393"/>
                    </a:lnTo>
                    <a:lnTo>
                      <a:pt x="182" y="391"/>
                    </a:lnTo>
                    <a:lnTo>
                      <a:pt x="180" y="389"/>
                    </a:lnTo>
                    <a:lnTo>
                      <a:pt x="178" y="388"/>
                    </a:lnTo>
                    <a:lnTo>
                      <a:pt x="175" y="387"/>
                    </a:lnTo>
                    <a:lnTo>
                      <a:pt x="173" y="386"/>
                    </a:lnTo>
                    <a:lnTo>
                      <a:pt x="173" y="385"/>
                    </a:lnTo>
                    <a:lnTo>
                      <a:pt x="172" y="385"/>
                    </a:lnTo>
                    <a:lnTo>
                      <a:pt x="171" y="383"/>
                    </a:lnTo>
                    <a:lnTo>
                      <a:pt x="170" y="381"/>
                    </a:lnTo>
                    <a:lnTo>
                      <a:pt x="168" y="378"/>
                    </a:lnTo>
                    <a:lnTo>
                      <a:pt x="167" y="377"/>
                    </a:lnTo>
                    <a:lnTo>
                      <a:pt x="165" y="376"/>
                    </a:lnTo>
                    <a:lnTo>
                      <a:pt x="164" y="375"/>
                    </a:lnTo>
                    <a:lnTo>
                      <a:pt x="161" y="374"/>
                    </a:lnTo>
                    <a:lnTo>
                      <a:pt x="159" y="371"/>
                    </a:lnTo>
                    <a:lnTo>
                      <a:pt x="157" y="370"/>
                    </a:lnTo>
                    <a:lnTo>
                      <a:pt x="152" y="368"/>
                    </a:lnTo>
                    <a:lnTo>
                      <a:pt x="147" y="367"/>
                    </a:lnTo>
                    <a:lnTo>
                      <a:pt x="141" y="366"/>
                    </a:lnTo>
                  </a:path>
                </a:pathLst>
              </a:custGeom>
              <a:solidFill>
                <a:srgbClr val="E3CA7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 dirty="0">
                  <a:cs typeface="+mn-cs"/>
                </a:endParaRPr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910684" y="2956675"/>
                <a:ext cx="943867" cy="447452"/>
              </a:xfrm>
              <a:custGeom>
                <a:avLst/>
                <a:gdLst>
                  <a:gd name="T0" fmla="*/ 2147483647 w 460"/>
                  <a:gd name="T1" fmla="*/ 2147483647 h 189"/>
                  <a:gd name="T2" fmla="*/ 2147483647 w 460"/>
                  <a:gd name="T3" fmla="*/ 2147483647 h 189"/>
                  <a:gd name="T4" fmla="*/ 2147483647 w 460"/>
                  <a:gd name="T5" fmla="*/ 2147483647 h 189"/>
                  <a:gd name="T6" fmla="*/ 2147483647 w 460"/>
                  <a:gd name="T7" fmla="*/ 2147483647 h 189"/>
                  <a:gd name="T8" fmla="*/ 2147483647 w 460"/>
                  <a:gd name="T9" fmla="*/ 2147483647 h 189"/>
                  <a:gd name="T10" fmla="*/ 2147483647 w 460"/>
                  <a:gd name="T11" fmla="*/ 2147483647 h 189"/>
                  <a:gd name="T12" fmla="*/ 2147483647 w 460"/>
                  <a:gd name="T13" fmla="*/ 2147483647 h 189"/>
                  <a:gd name="T14" fmla="*/ 2147483647 w 460"/>
                  <a:gd name="T15" fmla="*/ 2147483647 h 189"/>
                  <a:gd name="T16" fmla="*/ 2147483647 w 460"/>
                  <a:gd name="T17" fmla="*/ 2147483647 h 189"/>
                  <a:gd name="T18" fmla="*/ 2147483647 w 460"/>
                  <a:gd name="T19" fmla="*/ 2147483647 h 189"/>
                  <a:gd name="T20" fmla="*/ 2147483647 w 460"/>
                  <a:gd name="T21" fmla="*/ 2147483647 h 189"/>
                  <a:gd name="T22" fmla="*/ 2147483647 w 460"/>
                  <a:gd name="T23" fmla="*/ 2147483647 h 189"/>
                  <a:gd name="T24" fmla="*/ 2147483647 w 460"/>
                  <a:gd name="T25" fmla="*/ 2147483647 h 189"/>
                  <a:gd name="T26" fmla="*/ 2147483647 w 460"/>
                  <a:gd name="T27" fmla="*/ 2147483647 h 189"/>
                  <a:gd name="T28" fmla="*/ 2147483647 w 460"/>
                  <a:gd name="T29" fmla="*/ 2147483647 h 189"/>
                  <a:gd name="T30" fmla="*/ 2147483647 w 460"/>
                  <a:gd name="T31" fmla="*/ 2147483647 h 189"/>
                  <a:gd name="T32" fmla="*/ 2147483647 w 460"/>
                  <a:gd name="T33" fmla="*/ 2147483647 h 189"/>
                  <a:gd name="T34" fmla="*/ 2147483647 w 460"/>
                  <a:gd name="T35" fmla="*/ 2147483647 h 189"/>
                  <a:gd name="T36" fmla="*/ 2147483647 w 460"/>
                  <a:gd name="T37" fmla="*/ 2147483647 h 189"/>
                  <a:gd name="T38" fmla="*/ 2147483647 w 460"/>
                  <a:gd name="T39" fmla="*/ 2147483647 h 189"/>
                  <a:gd name="T40" fmla="*/ 2147483647 w 460"/>
                  <a:gd name="T41" fmla="*/ 2147483647 h 189"/>
                  <a:gd name="T42" fmla="*/ 2147483647 w 460"/>
                  <a:gd name="T43" fmla="*/ 2147483647 h 189"/>
                  <a:gd name="T44" fmla="*/ 2147483647 w 460"/>
                  <a:gd name="T45" fmla="*/ 2147483647 h 189"/>
                  <a:gd name="T46" fmla="*/ 2147483647 w 460"/>
                  <a:gd name="T47" fmla="*/ 2147483647 h 189"/>
                  <a:gd name="T48" fmla="*/ 2147483647 w 460"/>
                  <a:gd name="T49" fmla="*/ 2147483647 h 189"/>
                  <a:gd name="T50" fmla="*/ 2147483647 w 460"/>
                  <a:gd name="T51" fmla="*/ 2147483647 h 189"/>
                  <a:gd name="T52" fmla="*/ 2147483647 w 460"/>
                  <a:gd name="T53" fmla="*/ 2147483647 h 189"/>
                  <a:gd name="T54" fmla="*/ 2147483647 w 460"/>
                  <a:gd name="T55" fmla="*/ 2147483647 h 189"/>
                  <a:gd name="T56" fmla="*/ 2147483647 w 460"/>
                  <a:gd name="T57" fmla="*/ 2147483647 h 189"/>
                  <a:gd name="T58" fmla="*/ 2147483647 w 460"/>
                  <a:gd name="T59" fmla="*/ 2147483647 h 189"/>
                  <a:gd name="T60" fmla="*/ 2147483647 w 460"/>
                  <a:gd name="T61" fmla="*/ 2147483647 h 189"/>
                  <a:gd name="T62" fmla="*/ 2147483647 w 460"/>
                  <a:gd name="T63" fmla="*/ 2147483647 h 189"/>
                  <a:gd name="T64" fmla="*/ 2147483647 w 460"/>
                  <a:gd name="T65" fmla="*/ 2147483647 h 189"/>
                  <a:gd name="T66" fmla="*/ 2147483647 w 460"/>
                  <a:gd name="T67" fmla="*/ 2147483647 h 189"/>
                  <a:gd name="T68" fmla="*/ 2147483647 w 460"/>
                  <a:gd name="T69" fmla="*/ 2147483647 h 189"/>
                  <a:gd name="T70" fmla="*/ 2147483647 w 460"/>
                  <a:gd name="T71" fmla="*/ 2147483647 h 189"/>
                  <a:gd name="T72" fmla="*/ 2147483647 w 460"/>
                  <a:gd name="T73" fmla="*/ 2147483647 h 189"/>
                  <a:gd name="T74" fmla="*/ 2147483647 w 460"/>
                  <a:gd name="T75" fmla="*/ 2147483647 h 189"/>
                  <a:gd name="T76" fmla="*/ 2147483647 w 460"/>
                  <a:gd name="T77" fmla="*/ 2147483647 h 189"/>
                  <a:gd name="T78" fmla="*/ 2147483647 w 460"/>
                  <a:gd name="T79" fmla="*/ 2147483647 h 189"/>
                  <a:gd name="T80" fmla="*/ 2147483647 w 460"/>
                  <a:gd name="T81" fmla="*/ 2147483647 h 189"/>
                  <a:gd name="T82" fmla="*/ 2147483647 w 460"/>
                  <a:gd name="T83" fmla="*/ 2147483647 h 189"/>
                  <a:gd name="T84" fmla="*/ 2147483647 w 460"/>
                  <a:gd name="T85" fmla="*/ 2147483647 h 189"/>
                  <a:gd name="T86" fmla="*/ 2147483647 w 460"/>
                  <a:gd name="T87" fmla="*/ 2147483647 h 189"/>
                  <a:gd name="T88" fmla="*/ 2147483647 w 460"/>
                  <a:gd name="T89" fmla="*/ 2147483647 h 189"/>
                  <a:gd name="T90" fmla="*/ 2147483647 w 460"/>
                  <a:gd name="T91" fmla="*/ 2147483647 h 189"/>
                  <a:gd name="T92" fmla="*/ 2147483647 w 460"/>
                  <a:gd name="T93" fmla="*/ 2147483647 h 189"/>
                  <a:gd name="T94" fmla="*/ 2147483647 w 460"/>
                  <a:gd name="T95" fmla="*/ 2147483647 h 189"/>
                  <a:gd name="T96" fmla="*/ 2147483647 w 460"/>
                  <a:gd name="T97" fmla="*/ 2147483647 h 189"/>
                  <a:gd name="T98" fmla="*/ 2147483647 w 460"/>
                  <a:gd name="T99" fmla="*/ 2147483647 h 189"/>
                  <a:gd name="T100" fmla="*/ 2147483647 w 460"/>
                  <a:gd name="T101" fmla="*/ 2147483647 h 189"/>
                  <a:gd name="T102" fmla="*/ 2147483647 w 460"/>
                  <a:gd name="T103" fmla="*/ 2147483647 h 189"/>
                  <a:gd name="T104" fmla="*/ 2147483647 w 460"/>
                  <a:gd name="T105" fmla="*/ 2147483647 h 18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60"/>
                  <a:gd name="T160" fmla="*/ 0 h 189"/>
                  <a:gd name="T161" fmla="*/ 460 w 460"/>
                  <a:gd name="T162" fmla="*/ 189 h 18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60" h="189">
                    <a:moveTo>
                      <a:pt x="0" y="188"/>
                    </a:moveTo>
                    <a:lnTo>
                      <a:pt x="0" y="171"/>
                    </a:lnTo>
                    <a:lnTo>
                      <a:pt x="0" y="163"/>
                    </a:lnTo>
                    <a:lnTo>
                      <a:pt x="1" y="156"/>
                    </a:lnTo>
                    <a:lnTo>
                      <a:pt x="3" y="148"/>
                    </a:lnTo>
                    <a:lnTo>
                      <a:pt x="6" y="141"/>
                    </a:lnTo>
                    <a:lnTo>
                      <a:pt x="10" y="135"/>
                    </a:lnTo>
                    <a:lnTo>
                      <a:pt x="17" y="129"/>
                    </a:lnTo>
                    <a:lnTo>
                      <a:pt x="19" y="126"/>
                    </a:lnTo>
                    <a:lnTo>
                      <a:pt x="21" y="123"/>
                    </a:lnTo>
                    <a:lnTo>
                      <a:pt x="24" y="121"/>
                    </a:lnTo>
                    <a:lnTo>
                      <a:pt x="28" y="119"/>
                    </a:lnTo>
                    <a:lnTo>
                      <a:pt x="31" y="118"/>
                    </a:lnTo>
                    <a:lnTo>
                      <a:pt x="35" y="117"/>
                    </a:lnTo>
                    <a:lnTo>
                      <a:pt x="39" y="116"/>
                    </a:lnTo>
                    <a:lnTo>
                      <a:pt x="43" y="116"/>
                    </a:lnTo>
                    <a:lnTo>
                      <a:pt x="45" y="114"/>
                    </a:lnTo>
                    <a:lnTo>
                      <a:pt x="48" y="112"/>
                    </a:lnTo>
                    <a:lnTo>
                      <a:pt x="50" y="110"/>
                    </a:lnTo>
                    <a:lnTo>
                      <a:pt x="51" y="109"/>
                    </a:lnTo>
                    <a:lnTo>
                      <a:pt x="53" y="106"/>
                    </a:lnTo>
                    <a:lnTo>
                      <a:pt x="54" y="105"/>
                    </a:lnTo>
                    <a:lnTo>
                      <a:pt x="55" y="104"/>
                    </a:lnTo>
                    <a:lnTo>
                      <a:pt x="57" y="104"/>
                    </a:lnTo>
                    <a:lnTo>
                      <a:pt x="58" y="103"/>
                    </a:lnTo>
                    <a:lnTo>
                      <a:pt x="61" y="102"/>
                    </a:lnTo>
                    <a:lnTo>
                      <a:pt x="63" y="100"/>
                    </a:lnTo>
                    <a:lnTo>
                      <a:pt x="65" y="99"/>
                    </a:lnTo>
                    <a:lnTo>
                      <a:pt x="70" y="96"/>
                    </a:lnTo>
                    <a:lnTo>
                      <a:pt x="73" y="92"/>
                    </a:lnTo>
                    <a:lnTo>
                      <a:pt x="76" y="87"/>
                    </a:lnTo>
                    <a:lnTo>
                      <a:pt x="80" y="84"/>
                    </a:lnTo>
                    <a:lnTo>
                      <a:pt x="85" y="81"/>
                    </a:lnTo>
                    <a:lnTo>
                      <a:pt x="86" y="79"/>
                    </a:lnTo>
                    <a:lnTo>
                      <a:pt x="89" y="78"/>
                    </a:lnTo>
                    <a:lnTo>
                      <a:pt x="95" y="76"/>
                    </a:lnTo>
                    <a:lnTo>
                      <a:pt x="101" y="75"/>
                    </a:lnTo>
                    <a:lnTo>
                      <a:pt x="106" y="74"/>
                    </a:lnTo>
                    <a:lnTo>
                      <a:pt x="107" y="71"/>
                    </a:lnTo>
                    <a:lnTo>
                      <a:pt x="108" y="69"/>
                    </a:lnTo>
                    <a:lnTo>
                      <a:pt x="109" y="67"/>
                    </a:lnTo>
                    <a:lnTo>
                      <a:pt x="110" y="66"/>
                    </a:lnTo>
                    <a:lnTo>
                      <a:pt x="112" y="64"/>
                    </a:lnTo>
                    <a:lnTo>
                      <a:pt x="113" y="64"/>
                    </a:lnTo>
                    <a:lnTo>
                      <a:pt x="116" y="63"/>
                    </a:lnTo>
                    <a:lnTo>
                      <a:pt x="118" y="63"/>
                    </a:lnTo>
                    <a:lnTo>
                      <a:pt x="121" y="62"/>
                    </a:lnTo>
                    <a:lnTo>
                      <a:pt x="122" y="62"/>
                    </a:lnTo>
                    <a:lnTo>
                      <a:pt x="125" y="60"/>
                    </a:lnTo>
                    <a:lnTo>
                      <a:pt x="125" y="59"/>
                    </a:lnTo>
                    <a:lnTo>
                      <a:pt x="125" y="57"/>
                    </a:lnTo>
                    <a:lnTo>
                      <a:pt x="125" y="55"/>
                    </a:lnTo>
                    <a:lnTo>
                      <a:pt x="124" y="53"/>
                    </a:lnTo>
                    <a:lnTo>
                      <a:pt x="125" y="50"/>
                    </a:lnTo>
                    <a:lnTo>
                      <a:pt x="125" y="47"/>
                    </a:lnTo>
                    <a:lnTo>
                      <a:pt x="125" y="45"/>
                    </a:lnTo>
                    <a:lnTo>
                      <a:pt x="125" y="44"/>
                    </a:lnTo>
                    <a:lnTo>
                      <a:pt x="126" y="43"/>
                    </a:lnTo>
                    <a:lnTo>
                      <a:pt x="127" y="41"/>
                    </a:lnTo>
                    <a:lnTo>
                      <a:pt x="128" y="40"/>
                    </a:lnTo>
                    <a:lnTo>
                      <a:pt x="129" y="37"/>
                    </a:lnTo>
                    <a:lnTo>
                      <a:pt x="130" y="29"/>
                    </a:lnTo>
                    <a:lnTo>
                      <a:pt x="132" y="22"/>
                    </a:lnTo>
                    <a:lnTo>
                      <a:pt x="132" y="20"/>
                    </a:lnTo>
                    <a:lnTo>
                      <a:pt x="131" y="19"/>
                    </a:lnTo>
                    <a:lnTo>
                      <a:pt x="131" y="18"/>
                    </a:lnTo>
                    <a:lnTo>
                      <a:pt x="131" y="17"/>
                    </a:lnTo>
                    <a:lnTo>
                      <a:pt x="131" y="16"/>
                    </a:lnTo>
                    <a:lnTo>
                      <a:pt x="131" y="15"/>
                    </a:lnTo>
                    <a:lnTo>
                      <a:pt x="132" y="13"/>
                    </a:lnTo>
                    <a:lnTo>
                      <a:pt x="133" y="11"/>
                    </a:lnTo>
                    <a:lnTo>
                      <a:pt x="135" y="7"/>
                    </a:lnTo>
                    <a:lnTo>
                      <a:pt x="138" y="3"/>
                    </a:lnTo>
                    <a:lnTo>
                      <a:pt x="139" y="1"/>
                    </a:lnTo>
                    <a:lnTo>
                      <a:pt x="141" y="0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2" y="2"/>
                    </a:lnTo>
                    <a:lnTo>
                      <a:pt x="156" y="3"/>
                    </a:lnTo>
                    <a:lnTo>
                      <a:pt x="157" y="4"/>
                    </a:lnTo>
                    <a:lnTo>
                      <a:pt x="159" y="6"/>
                    </a:lnTo>
                    <a:lnTo>
                      <a:pt x="161" y="8"/>
                    </a:lnTo>
                    <a:lnTo>
                      <a:pt x="164" y="11"/>
                    </a:lnTo>
                    <a:lnTo>
                      <a:pt x="167" y="13"/>
                    </a:lnTo>
                    <a:lnTo>
                      <a:pt x="169" y="15"/>
                    </a:lnTo>
                    <a:lnTo>
                      <a:pt x="172" y="17"/>
                    </a:lnTo>
                    <a:lnTo>
                      <a:pt x="174" y="18"/>
                    </a:lnTo>
                    <a:lnTo>
                      <a:pt x="175" y="20"/>
                    </a:lnTo>
                    <a:lnTo>
                      <a:pt x="176" y="22"/>
                    </a:lnTo>
                    <a:lnTo>
                      <a:pt x="178" y="23"/>
                    </a:lnTo>
                    <a:lnTo>
                      <a:pt x="179" y="23"/>
                    </a:lnTo>
                    <a:lnTo>
                      <a:pt x="181" y="22"/>
                    </a:lnTo>
                    <a:lnTo>
                      <a:pt x="183" y="22"/>
                    </a:lnTo>
                    <a:lnTo>
                      <a:pt x="185" y="22"/>
                    </a:lnTo>
                    <a:lnTo>
                      <a:pt x="187" y="21"/>
                    </a:lnTo>
                    <a:lnTo>
                      <a:pt x="189" y="20"/>
                    </a:lnTo>
                    <a:lnTo>
                      <a:pt x="190" y="19"/>
                    </a:lnTo>
                    <a:lnTo>
                      <a:pt x="192" y="18"/>
                    </a:lnTo>
                    <a:lnTo>
                      <a:pt x="194" y="18"/>
                    </a:lnTo>
                    <a:lnTo>
                      <a:pt x="197" y="18"/>
                    </a:lnTo>
                    <a:lnTo>
                      <a:pt x="199" y="20"/>
                    </a:lnTo>
                    <a:lnTo>
                      <a:pt x="201" y="22"/>
                    </a:lnTo>
                    <a:lnTo>
                      <a:pt x="206" y="25"/>
                    </a:lnTo>
                    <a:lnTo>
                      <a:pt x="212" y="26"/>
                    </a:lnTo>
                    <a:lnTo>
                      <a:pt x="217" y="28"/>
                    </a:lnTo>
                    <a:lnTo>
                      <a:pt x="222" y="31"/>
                    </a:lnTo>
                    <a:lnTo>
                      <a:pt x="225" y="34"/>
                    </a:lnTo>
                    <a:lnTo>
                      <a:pt x="230" y="37"/>
                    </a:lnTo>
                    <a:lnTo>
                      <a:pt x="235" y="39"/>
                    </a:lnTo>
                    <a:lnTo>
                      <a:pt x="238" y="41"/>
                    </a:lnTo>
                    <a:lnTo>
                      <a:pt x="240" y="43"/>
                    </a:lnTo>
                    <a:lnTo>
                      <a:pt x="242" y="43"/>
                    </a:lnTo>
                    <a:lnTo>
                      <a:pt x="244" y="43"/>
                    </a:lnTo>
                    <a:lnTo>
                      <a:pt x="246" y="42"/>
                    </a:lnTo>
                    <a:lnTo>
                      <a:pt x="250" y="40"/>
                    </a:lnTo>
                    <a:lnTo>
                      <a:pt x="253" y="38"/>
                    </a:lnTo>
                    <a:lnTo>
                      <a:pt x="257" y="36"/>
                    </a:lnTo>
                    <a:lnTo>
                      <a:pt x="260" y="33"/>
                    </a:lnTo>
                    <a:lnTo>
                      <a:pt x="265" y="35"/>
                    </a:lnTo>
                    <a:lnTo>
                      <a:pt x="270" y="37"/>
                    </a:lnTo>
                    <a:lnTo>
                      <a:pt x="275" y="39"/>
                    </a:lnTo>
                    <a:lnTo>
                      <a:pt x="280" y="41"/>
                    </a:lnTo>
                    <a:lnTo>
                      <a:pt x="281" y="43"/>
                    </a:lnTo>
                    <a:lnTo>
                      <a:pt x="282" y="45"/>
                    </a:lnTo>
                    <a:lnTo>
                      <a:pt x="283" y="46"/>
                    </a:lnTo>
                    <a:lnTo>
                      <a:pt x="284" y="47"/>
                    </a:lnTo>
                    <a:lnTo>
                      <a:pt x="286" y="47"/>
                    </a:lnTo>
                    <a:lnTo>
                      <a:pt x="288" y="47"/>
                    </a:lnTo>
                    <a:lnTo>
                      <a:pt x="291" y="48"/>
                    </a:lnTo>
                    <a:lnTo>
                      <a:pt x="293" y="49"/>
                    </a:lnTo>
                    <a:lnTo>
                      <a:pt x="296" y="49"/>
                    </a:lnTo>
                    <a:lnTo>
                      <a:pt x="299" y="50"/>
                    </a:lnTo>
                    <a:lnTo>
                      <a:pt x="303" y="49"/>
                    </a:lnTo>
                    <a:lnTo>
                      <a:pt x="305" y="48"/>
                    </a:lnTo>
                    <a:lnTo>
                      <a:pt x="308" y="47"/>
                    </a:lnTo>
                    <a:lnTo>
                      <a:pt x="310" y="44"/>
                    </a:lnTo>
                    <a:lnTo>
                      <a:pt x="311" y="43"/>
                    </a:lnTo>
                    <a:lnTo>
                      <a:pt x="311" y="42"/>
                    </a:lnTo>
                    <a:lnTo>
                      <a:pt x="311" y="40"/>
                    </a:lnTo>
                    <a:lnTo>
                      <a:pt x="311" y="41"/>
                    </a:lnTo>
                    <a:lnTo>
                      <a:pt x="312" y="41"/>
                    </a:lnTo>
                    <a:lnTo>
                      <a:pt x="314" y="40"/>
                    </a:lnTo>
                    <a:lnTo>
                      <a:pt x="315" y="39"/>
                    </a:lnTo>
                    <a:lnTo>
                      <a:pt x="318" y="36"/>
                    </a:lnTo>
                    <a:lnTo>
                      <a:pt x="320" y="34"/>
                    </a:lnTo>
                    <a:lnTo>
                      <a:pt x="323" y="32"/>
                    </a:lnTo>
                    <a:lnTo>
                      <a:pt x="325" y="30"/>
                    </a:lnTo>
                    <a:lnTo>
                      <a:pt x="327" y="29"/>
                    </a:lnTo>
                    <a:lnTo>
                      <a:pt x="329" y="29"/>
                    </a:lnTo>
                    <a:lnTo>
                      <a:pt x="333" y="28"/>
                    </a:lnTo>
                    <a:lnTo>
                      <a:pt x="338" y="27"/>
                    </a:lnTo>
                    <a:lnTo>
                      <a:pt x="344" y="27"/>
                    </a:lnTo>
                    <a:lnTo>
                      <a:pt x="348" y="27"/>
                    </a:lnTo>
                    <a:lnTo>
                      <a:pt x="351" y="27"/>
                    </a:lnTo>
                    <a:lnTo>
                      <a:pt x="355" y="27"/>
                    </a:lnTo>
                    <a:lnTo>
                      <a:pt x="358" y="28"/>
                    </a:lnTo>
                    <a:lnTo>
                      <a:pt x="361" y="30"/>
                    </a:lnTo>
                    <a:lnTo>
                      <a:pt x="363" y="32"/>
                    </a:lnTo>
                    <a:lnTo>
                      <a:pt x="368" y="30"/>
                    </a:lnTo>
                    <a:lnTo>
                      <a:pt x="375" y="29"/>
                    </a:lnTo>
                    <a:lnTo>
                      <a:pt x="383" y="28"/>
                    </a:lnTo>
                    <a:lnTo>
                      <a:pt x="393" y="27"/>
                    </a:lnTo>
                    <a:lnTo>
                      <a:pt x="402" y="26"/>
                    </a:lnTo>
                    <a:lnTo>
                      <a:pt x="411" y="25"/>
                    </a:lnTo>
                    <a:lnTo>
                      <a:pt x="418" y="25"/>
                    </a:lnTo>
                    <a:lnTo>
                      <a:pt x="424" y="25"/>
                    </a:lnTo>
                    <a:lnTo>
                      <a:pt x="426" y="27"/>
                    </a:lnTo>
                    <a:lnTo>
                      <a:pt x="427" y="29"/>
                    </a:lnTo>
                    <a:lnTo>
                      <a:pt x="429" y="31"/>
                    </a:lnTo>
                    <a:lnTo>
                      <a:pt x="432" y="33"/>
                    </a:lnTo>
                    <a:lnTo>
                      <a:pt x="433" y="34"/>
                    </a:lnTo>
                    <a:lnTo>
                      <a:pt x="434" y="34"/>
                    </a:lnTo>
                    <a:lnTo>
                      <a:pt x="434" y="35"/>
                    </a:lnTo>
                    <a:lnTo>
                      <a:pt x="435" y="36"/>
                    </a:lnTo>
                    <a:lnTo>
                      <a:pt x="436" y="37"/>
                    </a:lnTo>
                    <a:lnTo>
                      <a:pt x="439" y="40"/>
                    </a:lnTo>
                    <a:lnTo>
                      <a:pt x="441" y="41"/>
                    </a:lnTo>
                    <a:lnTo>
                      <a:pt x="441" y="42"/>
                    </a:lnTo>
                    <a:lnTo>
                      <a:pt x="442" y="43"/>
                    </a:lnTo>
                    <a:lnTo>
                      <a:pt x="442" y="45"/>
                    </a:lnTo>
                    <a:lnTo>
                      <a:pt x="443" y="46"/>
                    </a:lnTo>
                    <a:lnTo>
                      <a:pt x="444" y="48"/>
                    </a:lnTo>
                    <a:lnTo>
                      <a:pt x="445" y="49"/>
                    </a:lnTo>
                    <a:lnTo>
                      <a:pt x="448" y="50"/>
                    </a:lnTo>
                    <a:lnTo>
                      <a:pt x="451" y="53"/>
                    </a:lnTo>
                    <a:lnTo>
                      <a:pt x="454" y="56"/>
                    </a:lnTo>
                    <a:lnTo>
                      <a:pt x="457" y="59"/>
                    </a:lnTo>
                    <a:lnTo>
                      <a:pt x="459" y="62"/>
                    </a:lnTo>
                    <a:lnTo>
                      <a:pt x="459" y="65"/>
                    </a:lnTo>
                    <a:lnTo>
                      <a:pt x="459" y="67"/>
                    </a:lnTo>
                    <a:lnTo>
                      <a:pt x="456" y="68"/>
                    </a:lnTo>
                    <a:lnTo>
                      <a:pt x="453" y="69"/>
                    </a:lnTo>
                    <a:lnTo>
                      <a:pt x="450" y="70"/>
                    </a:lnTo>
                    <a:lnTo>
                      <a:pt x="446" y="70"/>
                    </a:lnTo>
                    <a:lnTo>
                      <a:pt x="442" y="70"/>
                    </a:lnTo>
                    <a:lnTo>
                      <a:pt x="439" y="70"/>
                    </a:lnTo>
                    <a:lnTo>
                      <a:pt x="432" y="70"/>
                    </a:lnTo>
                    <a:lnTo>
                      <a:pt x="426" y="69"/>
                    </a:lnTo>
                    <a:lnTo>
                      <a:pt x="412" y="67"/>
                    </a:lnTo>
                    <a:lnTo>
                      <a:pt x="398" y="65"/>
                    </a:lnTo>
                    <a:lnTo>
                      <a:pt x="384" y="64"/>
                    </a:lnTo>
                    <a:lnTo>
                      <a:pt x="377" y="63"/>
                    </a:lnTo>
                    <a:lnTo>
                      <a:pt x="370" y="63"/>
                    </a:lnTo>
                    <a:lnTo>
                      <a:pt x="364" y="63"/>
                    </a:lnTo>
                    <a:lnTo>
                      <a:pt x="358" y="63"/>
                    </a:lnTo>
                    <a:lnTo>
                      <a:pt x="352" y="64"/>
                    </a:lnTo>
                    <a:lnTo>
                      <a:pt x="346" y="66"/>
                    </a:lnTo>
                    <a:lnTo>
                      <a:pt x="340" y="69"/>
                    </a:lnTo>
                    <a:lnTo>
                      <a:pt x="335" y="72"/>
                    </a:lnTo>
                    <a:lnTo>
                      <a:pt x="333" y="76"/>
                    </a:lnTo>
                    <a:lnTo>
                      <a:pt x="331" y="80"/>
                    </a:lnTo>
                    <a:lnTo>
                      <a:pt x="328" y="83"/>
                    </a:lnTo>
                    <a:lnTo>
                      <a:pt x="324" y="87"/>
                    </a:lnTo>
                    <a:lnTo>
                      <a:pt x="323" y="88"/>
                    </a:lnTo>
                    <a:lnTo>
                      <a:pt x="322" y="90"/>
                    </a:lnTo>
                    <a:lnTo>
                      <a:pt x="320" y="91"/>
                    </a:lnTo>
                    <a:lnTo>
                      <a:pt x="319" y="92"/>
                    </a:lnTo>
                    <a:lnTo>
                      <a:pt x="319" y="94"/>
                    </a:lnTo>
                    <a:lnTo>
                      <a:pt x="319" y="95"/>
                    </a:lnTo>
                    <a:lnTo>
                      <a:pt x="318" y="97"/>
                    </a:lnTo>
                    <a:lnTo>
                      <a:pt x="318" y="99"/>
                    </a:lnTo>
                    <a:lnTo>
                      <a:pt x="314" y="102"/>
                    </a:lnTo>
                    <a:lnTo>
                      <a:pt x="310" y="104"/>
                    </a:lnTo>
                    <a:lnTo>
                      <a:pt x="308" y="105"/>
                    </a:lnTo>
                    <a:lnTo>
                      <a:pt x="308" y="106"/>
                    </a:lnTo>
                    <a:lnTo>
                      <a:pt x="307" y="106"/>
                    </a:lnTo>
                    <a:lnTo>
                      <a:pt x="305" y="110"/>
                    </a:lnTo>
                    <a:lnTo>
                      <a:pt x="302" y="112"/>
                    </a:lnTo>
                    <a:lnTo>
                      <a:pt x="299" y="114"/>
                    </a:lnTo>
                    <a:lnTo>
                      <a:pt x="296" y="115"/>
                    </a:lnTo>
                    <a:lnTo>
                      <a:pt x="291" y="116"/>
                    </a:lnTo>
                    <a:lnTo>
                      <a:pt x="287" y="116"/>
                    </a:lnTo>
                    <a:lnTo>
                      <a:pt x="279" y="117"/>
                    </a:lnTo>
                    <a:lnTo>
                      <a:pt x="276" y="119"/>
                    </a:lnTo>
                    <a:lnTo>
                      <a:pt x="275" y="120"/>
                    </a:lnTo>
                    <a:lnTo>
                      <a:pt x="273" y="121"/>
                    </a:lnTo>
                    <a:lnTo>
                      <a:pt x="272" y="122"/>
                    </a:lnTo>
                    <a:lnTo>
                      <a:pt x="269" y="122"/>
                    </a:lnTo>
                    <a:lnTo>
                      <a:pt x="267" y="122"/>
                    </a:lnTo>
                    <a:lnTo>
                      <a:pt x="264" y="123"/>
                    </a:lnTo>
                    <a:lnTo>
                      <a:pt x="260" y="123"/>
                    </a:lnTo>
                    <a:lnTo>
                      <a:pt x="256" y="124"/>
                    </a:lnTo>
                    <a:lnTo>
                      <a:pt x="252" y="126"/>
                    </a:lnTo>
                    <a:lnTo>
                      <a:pt x="249" y="127"/>
                    </a:lnTo>
                    <a:lnTo>
                      <a:pt x="245" y="129"/>
                    </a:lnTo>
                    <a:lnTo>
                      <a:pt x="237" y="133"/>
                    </a:lnTo>
                    <a:lnTo>
                      <a:pt x="234" y="135"/>
                    </a:lnTo>
                    <a:lnTo>
                      <a:pt x="230" y="136"/>
                    </a:lnTo>
                    <a:lnTo>
                      <a:pt x="228" y="138"/>
                    </a:lnTo>
                    <a:lnTo>
                      <a:pt x="227" y="139"/>
                    </a:lnTo>
                    <a:lnTo>
                      <a:pt x="224" y="140"/>
                    </a:lnTo>
                    <a:lnTo>
                      <a:pt x="221" y="140"/>
                    </a:lnTo>
                    <a:lnTo>
                      <a:pt x="216" y="143"/>
                    </a:lnTo>
                    <a:lnTo>
                      <a:pt x="212" y="145"/>
                    </a:lnTo>
                    <a:lnTo>
                      <a:pt x="207" y="147"/>
                    </a:lnTo>
                    <a:lnTo>
                      <a:pt x="202" y="149"/>
                    </a:lnTo>
                    <a:lnTo>
                      <a:pt x="200" y="151"/>
                    </a:lnTo>
                    <a:lnTo>
                      <a:pt x="198" y="153"/>
                    </a:lnTo>
                    <a:lnTo>
                      <a:pt x="196" y="154"/>
                    </a:lnTo>
                    <a:lnTo>
                      <a:pt x="193" y="155"/>
                    </a:lnTo>
                    <a:lnTo>
                      <a:pt x="190" y="154"/>
                    </a:lnTo>
                    <a:lnTo>
                      <a:pt x="187" y="154"/>
                    </a:lnTo>
                    <a:lnTo>
                      <a:pt x="180" y="154"/>
                    </a:lnTo>
                    <a:lnTo>
                      <a:pt x="173" y="155"/>
                    </a:lnTo>
                    <a:lnTo>
                      <a:pt x="166" y="156"/>
                    </a:lnTo>
                    <a:lnTo>
                      <a:pt x="163" y="158"/>
                    </a:lnTo>
                    <a:lnTo>
                      <a:pt x="161" y="159"/>
                    </a:lnTo>
                    <a:lnTo>
                      <a:pt x="158" y="159"/>
                    </a:lnTo>
                    <a:lnTo>
                      <a:pt x="155" y="160"/>
                    </a:lnTo>
                    <a:lnTo>
                      <a:pt x="151" y="162"/>
                    </a:lnTo>
                    <a:lnTo>
                      <a:pt x="148" y="163"/>
                    </a:lnTo>
                    <a:lnTo>
                      <a:pt x="145" y="164"/>
                    </a:lnTo>
                    <a:lnTo>
                      <a:pt x="143" y="165"/>
                    </a:lnTo>
                    <a:lnTo>
                      <a:pt x="137" y="165"/>
                    </a:lnTo>
                    <a:lnTo>
                      <a:pt x="133" y="166"/>
                    </a:lnTo>
                    <a:lnTo>
                      <a:pt x="129" y="166"/>
                    </a:lnTo>
                    <a:lnTo>
                      <a:pt x="123" y="166"/>
                    </a:lnTo>
                    <a:lnTo>
                      <a:pt x="119" y="165"/>
                    </a:lnTo>
                    <a:lnTo>
                      <a:pt x="116" y="164"/>
                    </a:lnTo>
                    <a:lnTo>
                      <a:pt x="113" y="163"/>
                    </a:lnTo>
                    <a:lnTo>
                      <a:pt x="110" y="162"/>
                    </a:lnTo>
                    <a:lnTo>
                      <a:pt x="108" y="161"/>
                    </a:lnTo>
                    <a:lnTo>
                      <a:pt x="104" y="160"/>
                    </a:lnTo>
                    <a:lnTo>
                      <a:pt x="98" y="159"/>
                    </a:lnTo>
                    <a:lnTo>
                      <a:pt x="92" y="159"/>
                    </a:lnTo>
                    <a:lnTo>
                      <a:pt x="86" y="160"/>
                    </a:lnTo>
                    <a:lnTo>
                      <a:pt x="79" y="160"/>
                    </a:lnTo>
                    <a:lnTo>
                      <a:pt x="72" y="160"/>
                    </a:lnTo>
                    <a:lnTo>
                      <a:pt x="69" y="161"/>
                    </a:lnTo>
                    <a:lnTo>
                      <a:pt x="67" y="163"/>
                    </a:lnTo>
                    <a:lnTo>
                      <a:pt x="64" y="165"/>
                    </a:lnTo>
                    <a:lnTo>
                      <a:pt x="62" y="165"/>
                    </a:lnTo>
                    <a:lnTo>
                      <a:pt x="59" y="166"/>
                    </a:lnTo>
                    <a:lnTo>
                      <a:pt x="57" y="167"/>
                    </a:lnTo>
                    <a:lnTo>
                      <a:pt x="54" y="168"/>
                    </a:lnTo>
                    <a:lnTo>
                      <a:pt x="52" y="169"/>
                    </a:lnTo>
                    <a:lnTo>
                      <a:pt x="50" y="170"/>
                    </a:lnTo>
                    <a:lnTo>
                      <a:pt x="47" y="172"/>
                    </a:lnTo>
                    <a:lnTo>
                      <a:pt x="45" y="173"/>
                    </a:lnTo>
                    <a:lnTo>
                      <a:pt x="40" y="175"/>
                    </a:lnTo>
                    <a:lnTo>
                      <a:pt x="35" y="177"/>
                    </a:lnTo>
                    <a:lnTo>
                      <a:pt x="28" y="178"/>
                    </a:lnTo>
                    <a:lnTo>
                      <a:pt x="24" y="181"/>
                    </a:lnTo>
                    <a:lnTo>
                      <a:pt x="21" y="182"/>
                    </a:lnTo>
                    <a:lnTo>
                      <a:pt x="18" y="183"/>
                    </a:lnTo>
                    <a:lnTo>
                      <a:pt x="14" y="186"/>
                    </a:lnTo>
                    <a:lnTo>
                      <a:pt x="12" y="187"/>
                    </a:lnTo>
                    <a:lnTo>
                      <a:pt x="10" y="188"/>
                    </a:lnTo>
                    <a:lnTo>
                      <a:pt x="8" y="188"/>
                    </a:lnTo>
                    <a:lnTo>
                      <a:pt x="5" y="188"/>
                    </a:lnTo>
                    <a:lnTo>
                      <a:pt x="2" y="188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E3CA7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 dirty="0">
                  <a:cs typeface="+mn-cs"/>
                </a:endParaRPr>
              </a:p>
            </p:txBody>
          </p:sp>
          <p:sp>
            <p:nvSpPr>
              <p:cNvPr id="26" name="Freeform 18"/>
              <p:cNvSpPr>
                <a:spLocks/>
              </p:cNvSpPr>
              <p:nvPr/>
            </p:nvSpPr>
            <p:spPr bwMode="auto">
              <a:xfrm>
                <a:off x="1061850" y="1183676"/>
                <a:ext cx="934650" cy="1044053"/>
              </a:xfrm>
              <a:custGeom>
                <a:avLst/>
                <a:gdLst>
                  <a:gd name="T0" fmla="*/ 2147483647 w 457"/>
                  <a:gd name="T1" fmla="*/ 2147483647 h 440"/>
                  <a:gd name="T2" fmla="*/ 2147483647 w 457"/>
                  <a:gd name="T3" fmla="*/ 2147483647 h 440"/>
                  <a:gd name="T4" fmla="*/ 2147483647 w 457"/>
                  <a:gd name="T5" fmla="*/ 2147483647 h 440"/>
                  <a:gd name="T6" fmla="*/ 2147483647 w 457"/>
                  <a:gd name="T7" fmla="*/ 2147483647 h 440"/>
                  <a:gd name="T8" fmla="*/ 2147483647 w 457"/>
                  <a:gd name="T9" fmla="*/ 2147483647 h 440"/>
                  <a:gd name="T10" fmla="*/ 2147483647 w 457"/>
                  <a:gd name="T11" fmla="*/ 2147483647 h 440"/>
                  <a:gd name="T12" fmla="*/ 2147483647 w 457"/>
                  <a:gd name="T13" fmla="*/ 2147483647 h 440"/>
                  <a:gd name="T14" fmla="*/ 2147483647 w 457"/>
                  <a:gd name="T15" fmla="*/ 2147483647 h 440"/>
                  <a:gd name="T16" fmla="*/ 2147483647 w 457"/>
                  <a:gd name="T17" fmla="*/ 2147483647 h 440"/>
                  <a:gd name="T18" fmla="*/ 2147483647 w 457"/>
                  <a:gd name="T19" fmla="*/ 2147483647 h 440"/>
                  <a:gd name="T20" fmla="*/ 2147483647 w 457"/>
                  <a:gd name="T21" fmla="*/ 2147483647 h 440"/>
                  <a:gd name="T22" fmla="*/ 2147483647 w 457"/>
                  <a:gd name="T23" fmla="*/ 2147483647 h 440"/>
                  <a:gd name="T24" fmla="*/ 2147483647 w 457"/>
                  <a:gd name="T25" fmla="*/ 2147483647 h 440"/>
                  <a:gd name="T26" fmla="*/ 2147483647 w 457"/>
                  <a:gd name="T27" fmla="*/ 2147483647 h 440"/>
                  <a:gd name="T28" fmla="*/ 2147483647 w 457"/>
                  <a:gd name="T29" fmla="*/ 2147483647 h 440"/>
                  <a:gd name="T30" fmla="*/ 0 w 457"/>
                  <a:gd name="T31" fmla="*/ 2147483647 h 440"/>
                  <a:gd name="T32" fmla="*/ 2147483647 w 457"/>
                  <a:gd name="T33" fmla="*/ 2147483647 h 440"/>
                  <a:gd name="T34" fmla="*/ 2147483647 w 457"/>
                  <a:gd name="T35" fmla="*/ 2147483647 h 440"/>
                  <a:gd name="T36" fmla="*/ 2147483647 w 457"/>
                  <a:gd name="T37" fmla="*/ 2147483647 h 440"/>
                  <a:gd name="T38" fmla="*/ 2147483647 w 457"/>
                  <a:gd name="T39" fmla="*/ 2147483647 h 440"/>
                  <a:gd name="T40" fmla="*/ 2147483647 w 457"/>
                  <a:gd name="T41" fmla="*/ 2147483647 h 440"/>
                  <a:gd name="T42" fmla="*/ 2147483647 w 457"/>
                  <a:gd name="T43" fmla="*/ 2147483647 h 440"/>
                  <a:gd name="T44" fmla="*/ 2147483647 w 457"/>
                  <a:gd name="T45" fmla="*/ 2147483647 h 440"/>
                  <a:gd name="T46" fmla="*/ 2147483647 w 457"/>
                  <a:gd name="T47" fmla="*/ 2147483647 h 440"/>
                  <a:gd name="T48" fmla="*/ 2147483647 w 457"/>
                  <a:gd name="T49" fmla="*/ 2147483647 h 440"/>
                  <a:gd name="T50" fmla="*/ 2147483647 w 457"/>
                  <a:gd name="T51" fmla="*/ 2147483647 h 440"/>
                  <a:gd name="T52" fmla="*/ 2147483647 w 457"/>
                  <a:gd name="T53" fmla="*/ 2147483647 h 440"/>
                  <a:gd name="T54" fmla="*/ 2147483647 w 457"/>
                  <a:gd name="T55" fmla="*/ 2147483647 h 440"/>
                  <a:gd name="T56" fmla="*/ 2147483647 w 457"/>
                  <a:gd name="T57" fmla="*/ 2147483647 h 440"/>
                  <a:gd name="T58" fmla="*/ 2147483647 w 457"/>
                  <a:gd name="T59" fmla="*/ 2147483647 h 440"/>
                  <a:gd name="T60" fmla="*/ 2147483647 w 457"/>
                  <a:gd name="T61" fmla="*/ 2147483647 h 440"/>
                  <a:gd name="T62" fmla="*/ 2147483647 w 457"/>
                  <a:gd name="T63" fmla="*/ 2147483647 h 440"/>
                  <a:gd name="T64" fmla="*/ 2147483647 w 457"/>
                  <a:gd name="T65" fmla="*/ 2147483647 h 440"/>
                  <a:gd name="T66" fmla="*/ 2147483647 w 457"/>
                  <a:gd name="T67" fmla="*/ 2147483647 h 440"/>
                  <a:gd name="T68" fmla="*/ 2147483647 w 457"/>
                  <a:gd name="T69" fmla="*/ 2147483647 h 440"/>
                  <a:gd name="T70" fmla="*/ 2147483647 w 457"/>
                  <a:gd name="T71" fmla="*/ 2147483647 h 440"/>
                  <a:gd name="T72" fmla="*/ 2147483647 w 457"/>
                  <a:gd name="T73" fmla="*/ 2147483647 h 440"/>
                  <a:gd name="T74" fmla="*/ 2147483647 w 457"/>
                  <a:gd name="T75" fmla="*/ 2147483647 h 440"/>
                  <a:gd name="T76" fmla="*/ 2147483647 w 457"/>
                  <a:gd name="T77" fmla="*/ 2147483647 h 440"/>
                  <a:gd name="T78" fmla="*/ 2147483647 w 457"/>
                  <a:gd name="T79" fmla="*/ 2147483647 h 440"/>
                  <a:gd name="T80" fmla="*/ 2147483647 w 457"/>
                  <a:gd name="T81" fmla="*/ 2147483647 h 440"/>
                  <a:gd name="T82" fmla="*/ 2147483647 w 457"/>
                  <a:gd name="T83" fmla="*/ 2147483647 h 440"/>
                  <a:gd name="T84" fmla="*/ 2147483647 w 457"/>
                  <a:gd name="T85" fmla="*/ 2147483647 h 440"/>
                  <a:gd name="T86" fmla="*/ 2147483647 w 457"/>
                  <a:gd name="T87" fmla="*/ 2147483647 h 440"/>
                  <a:gd name="T88" fmla="*/ 2147483647 w 457"/>
                  <a:gd name="T89" fmla="*/ 2147483647 h 440"/>
                  <a:gd name="T90" fmla="*/ 2147483647 w 457"/>
                  <a:gd name="T91" fmla="*/ 2147483647 h 440"/>
                  <a:gd name="T92" fmla="*/ 2147483647 w 457"/>
                  <a:gd name="T93" fmla="*/ 2147483647 h 440"/>
                  <a:gd name="T94" fmla="*/ 2147483647 w 457"/>
                  <a:gd name="T95" fmla="*/ 2147483647 h 440"/>
                  <a:gd name="T96" fmla="*/ 2147483647 w 457"/>
                  <a:gd name="T97" fmla="*/ 2147483647 h 440"/>
                  <a:gd name="T98" fmla="*/ 2147483647 w 457"/>
                  <a:gd name="T99" fmla="*/ 2147483647 h 440"/>
                  <a:gd name="T100" fmla="*/ 2147483647 w 457"/>
                  <a:gd name="T101" fmla="*/ 2147483647 h 440"/>
                  <a:gd name="T102" fmla="*/ 2147483647 w 457"/>
                  <a:gd name="T103" fmla="*/ 2147483647 h 440"/>
                  <a:gd name="T104" fmla="*/ 2147483647 w 457"/>
                  <a:gd name="T105" fmla="*/ 2147483647 h 440"/>
                  <a:gd name="T106" fmla="*/ 2147483647 w 457"/>
                  <a:gd name="T107" fmla="*/ 2147483647 h 440"/>
                  <a:gd name="T108" fmla="*/ 2147483647 w 457"/>
                  <a:gd name="T109" fmla="*/ 2147483647 h 440"/>
                  <a:gd name="T110" fmla="*/ 2147483647 w 457"/>
                  <a:gd name="T111" fmla="*/ 2147483647 h 4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57"/>
                  <a:gd name="T169" fmla="*/ 0 h 440"/>
                  <a:gd name="T170" fmla="*/ 457 w 457"/>
                  <a:gd name="T171" fmla="*/ 440 h 4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57" h="440">
                    <a:moveTo>
                      <a:pt x="351" y="325"/>
                    </a:moveTo>
                    <a:lnTo>
                      <a:pt x="345" y="329"/>
                    </a:lnTo>
                    <a:lnTo>
                      <a:pt x="341" y="331"/>
                    </a:lnTo>
                    <a:lnTo>
                      <a:pt x="339" y="333"/>
                    </a:lnTo>
                    <a:lnTo>
                      <a:pt x="338" y="334"/>
                    </a:lnTo>
                    <a:lnTo>
                      <a:pt x="336" y="334"/>
                    </a:lnTo>
                    <a:lnTo>
                      <a:pt x="335" y="334"/>
                    </a:lnTo>
                    <a:lnTo>
                      <a:pt x="332" y="333"/>
                    </a:lnTo>
                    <a:lnTo>
                      <a:pt x="328" y="332"/>
                    </a:lnTo>
                    <a:lnTo>
                      <a:pt x="322" y="333"/>
                    </a:lnTo>
                    <a:lnTo>
                      <a:pt x="318" y="333"/>
                    </a:lnTo>
                    <a:lnTo>
                      <a:pt x="315" y="335"/>
                    </a:lnTo>
                    <a:lnTo>
                      <a:pt x="311" y="337"/>
                    </a:lnTo>
                    <a:lnTo>
                      <a:pt x="309" y="338"/>
                    </a:lnTo>
                    <a:lnTo>
                      <a:pt x="306" y="339"/>
                    </a:lnTo>
                    <a:lnTo>
                      <a:pt x="306" y="340"/>
                    </a:lnTo>
                    <a:lnTo>
                      <a:pt x="305" y="341"/>
                    </a:lnTo>
                    <a:lnTo>
                      <a:pt x="306" y="341"/>
                    </a:lnTo>
                    <a:lnTo>
                      <a:pt x="308" y="341"/>
                    </a:lnTo>
                    <a:lnTo>
                      <a:pt x="308" y="340"/>
                    </a:lnTo>
                    <a:lnTo>
                      <a:pt x="307" y="341"/>
                    </a:lnTo>
                    <a:lnTo>
                      <a:pt x="305" y="341"/>
                    </a:lnTo>
                    <a:lnTo>
                      <a:pt x="303" y="341"/>
                    </a:lnTo>
                    <a:lnTo>
                      <a:pt x="299" y="342"/>
                    </a:lnTo>
                    <a:lnTo>
                      <a:pt x="295" y="343"/>
                    </a:lnTo>
                    <a:lnTo>
                      <a:pt x="292" y="344"/>
                    </a:lnTo>
                    <a:lnTo>
                      <a:pt x="289" y="345"/>
                    </a:lnTo>
                    <a:lnTo>
                      <a:pt x="287" y="345"/>
                    </a:lnTo>
                    <a:lnTo>
                      <a:pt x="282" y="350"/>
                    </a:lnTo>
                    <a:lnTo>
                      <a:pt x="277" y="355"/>
                    </a:lnTo>
                    <a:lnTo>
                      <a:pt x="276" y="359"/>
                    </a:lnTo>
                    <a:lnTo>
                      <a:pt x="274" y="363"/>
                    </a:lnTo>
                    <a:lnTo>
                      <a:pt x="272" y="367"/>
                    </a:lnTo>
                    <a:lnTo>
                      <a:pt x="269" y="370"/>
                    </a:lnTo>
                    <a:lnTo>
                      <a:pt x="267" y="372"/>
                    </a:lnTo>
                    <a:lnTo>
                      <a:pt x="264" y="373"/>
                    </a:lnTo>
                    <a:lnTo>
                      <a:pt x="261" y="374"/>
                    </a:lnTo>
                    <a:lnTo>
                      <a:pt x="259" y="376"/>
                    </a:lnTo>
                    <a:lnTo>
                      <a:pt x="254" y="379"/>
                    </a:lnTo>
                    <a:lnTo>
                      <a:pt x="249" y="382"/>
                    </a:lnTo>
                    <a:lnTo>
                      <a:pt x="244" y="385"/>
                    </a:lnTo>
                    <a:lnTo>
                      <a:pt x="239" y="387"/>
                    </a:lnTo>
                    <a:lnTo>
                      <a:pt x="234" y="391"/>
                    </a:lnTo>
                    <a:lnTo>
                      <a:pt x="227" y="396"/>
                    </a:lnTo>
                    <a:lnTo>
                      <a:pt x="222" y="399"/>
                    </a:lnTo>
                    <a:lnTo>
                      <a:pt x="216" y="402"/>
                    </a:lnTo>
                    <a:lnTo>
                      <a:pt x="214" y="405"/>
                    </a:lnTo>
                    <a:lnTo>
                      <a:pt x="213" y="405"/>
                    </a:lnTo>
                    <a:lnTo>
                      <a:pt x="212" y="406"/>
                    </a:lnTo>
                    <a:lnTo>
                      <a:pt x="209" y="407"/>
                    </a:lnTo>
                    <a:lnTo>
                      <a:pt x="205" y="408"/>
                    </a:lnTo>
                    <a:lnTo>
                      <a:pt x="203" y="409"/>
                    </a:lnTo>
                    <a:lnTo>
                      <a:pt x="200" y="410"/>
                    </a:lnTo>
                    <a:lnTo>
                      <a:pt x="199" y="410"/>
                    </a:lnTo>
                    <a:lnTo>
                      <a:pt x="194" y="409"/>
                    </a:lnTo>
                    <a:lnTo>
                      <a:pt x="192" y="408"/>
                    </a:lnTo>
                    <a:lnTo>
                      <a:pt x="191" y="407"/>
                    </a:lnTo>
                    <a:lnTo>
                      <a:pt x="190" y="405"/>
                    </a:lnTo>
                    <a:lnTo>
                      <a:pt x="189" y="403"/>
                    </a:lnTo>
                    <a:lnTo>
                      <a:pt x="189" y="396"/>
                    </a:lnTo>
                    <a:lnTo>
                      <a:pt x="188" y="393"/>
                    </a:lnTo>
                    <a:lnTo>
                      <a:pt x="186" y="390"/>
                    </a:lnTo>
                    <a:lnTo>
                      <a:pt x="185" y="388"/>
                    </a:lnTo>
                    <a:lnTo>
                      <a:pt x="182" y="387"/>
                    </a:lnTo>
                    <a:lnTo>
                      <a:pt x="175" y="386"/>
                    </a:lnTo>
                    <a:lnTo>
                      <a:pt x="167" y="386"/>
                    </a:lnTo>
                    <a:lnTo>
                      <a:pt x="156" y="386"/>
                    </a:lnTo>
                    <a:lnTo>
                      <a:pt x="147" y="386"/>
                    </a:lnTo>
                    <a:lnTo>
                      <a:pt x="146" y="387"/>
                    </a:lnTo>
                    <a:lnTo>
                      <a:pt x="145" y="388"/>
                    </a:lnTo>
                    <a:lnTo>
                      <a:pt x="144" y="391"/>
                    </a:lnTo>
                    <a:lnTo>
                      <a:pt x="140" y="392"/>
                    </a:lnTo>
                    <a:lnTo>
                      <a:pt x="135" y="393"/>
                    </a:lnTo>
                    <a:lnTo>
                      <a:pt x="132" y="393"/>
                    </a:lnTo>
                    <a:lnTo>
                      <a:pt x="131" y="393"/>
                    </a:lnTo>
                    <a:lnTo>
                      <a:pt x="130" y="393"/>
                    </a:lnTo>
                    <a:lnTo>
                      <a:pt x="122" y="396"/>
                    </a:lnTo>
                    <a:lnTo>
                      <a:pt x="114" y="398"/>
                    </a:lnTo>
                    <a:lnTo>
                      <a:pt x="113" y="401"/>
                    </a:lnTo>
                    <a:lnTo>
                      <a:pt x="110" y="405"/>
                    </a:lnTo>
                    <a:lnTo>
                      <a:pt x="105" y="409"/>
                    </a:lnTo>
                    <a:lnTo>
                      <a:pt x="98" y="411"/>
                    </a:lnTo>
                    <a:lnTo>
                      <a:pt x="91" y="412"/>
                    </a:lnTo>
                    <a:lnTo>
                      <a:pt x="85" y="415"/>
                    </a:lnTo>
                    <a:lnTo>
                      <a:pt x="79" y="416"/>
                    </a:lnTo>
                    <a:lnTo>
                      <a:pt x="78" y="418"/>
                    </a:lnTo>
                    <a:lnTo>
                      <a:pt x="75" y="420"/>
                    </a:lnTo>
                    <a:lnTo>
                      <a:pt x="72" y="421"/>
                    </a:lnTo>
                    <a:lnTo>
                      <a:pt x="71" y="421"/>
                    </a:lnTo>
                    <a:lnTo>
                      <a:pt x="70" y="421"/>
                    </a:lnTo>
                    <a:lnTo>
                      <a:pt x="64" y="426"/>
                    </a:lnTo>
                    <a:lnTo>
                      <a:pt x="59" y="432"/>
                    </a:lnTo>
                    <a:lnTo>
                      <a:pt x="53" y="436"/>
                    </a:lnTo>
                    <a:lnTo>
                      <a:pt x="46" y="439"/>
                    </a:lnTo>
                    <a:lnTo>
                      <a:pt x="42" y="438"/>
                    </a:lnTo>
                    <a:lnTo>
                      <a:pt x="39" y="436"/>
                    </a:lnTo>
                    <a:lnTo>
                      <a:pt x="37" y="434"/>
                    </a:lnTo>
                    <a:lnTo>
                      <a:pt x="35" y="431"/>
                    </a:lnTo>
                    <a:lnTo>
                      <a:pt x="34" y="426"/>
                    </a:lnTo>
                    <a:lnTo>
                      <a:pt x="34" y="421"/>
                    </a:lnTo>
                    <a:lnTo>
                      <a:pt x="34" y="411"/>
                    </a:lnTo>
                    <a:lnTo>
                      <a:pt x="33" y="406"/>
                    </a:lnTo>
                    <a:lnTo>
                      <a:pt x="32" y="401"/>
                    </a:lnTo>
                    <a:lnTo>
                      <a:pt x="30" y="397"/>
                    </a:lnTo>
                    <a:lnTo>
                      <a:pt x="27" y="393"/>
                    </a:lnTo>
                    <a:lnTo>
                      <a:pt x="24" y="389"/>
                    </a:lnTo>
                    <a:lnTo>
                      <a:pt x="20" y="387"/>
                    </a:lnTo>
                    <a:lnTo>
                      <a:pt x="15" y="386"/>
                    </a:lnTo>
                    <a:lnTo>
                      <a:pt x="9" y="385"/>
                    </a:lnTo>
                    <a:lnTo>
                      <a:pt x="4" y="381"/>
                    </a:lnTo>
                    <a:lnTo>
                      <a:pt x="2" y="381"/>
                    </a:lnTo>
                    <a:lnTo>
                      <a:pt x="0" y="380"/>
                    </a:lnTo>
                    <a:lnTo>
                      <a:pt x="1" y="375"/>
                    </a:lnTo>
                    <a:lnTo>
                      <a:pt x="1" y="369"/>
                    </a:lnTo>
                    <a:lnTo>
                      <a:pt x="4" y="369"/>
                    </a:lnTo>
                    <a:lnTo>
                      <a:pt x="4" y="368"/>
                    </a:lnTo>
                    <a:lnTo>
                      <a:pt x="5" y="368"/>
                    </a:lnTo>
                    <a:lnTo>
                      <a:pt x="6" y="365"/>
                    </a:lnTo>
                    <a:lnTo>
                      <a:pt x="6" y="361"/>
                    </a:lnTo>
                    <a:lnTo>
                      <a:pt x="6" y="355"/>
                    </a:lnTo>
                    <a:lnTo>
                      <a:pt x="7" y="351"/>
                    </a:lnTo>
                    <a:lnTo>
                      <a:pt x="7" y="349"/>
                    </a:lnTo>
                    <a:lnTo>
                      <a:pt x="9" y="347"/>
                    </a:lnTo>
                    <a:lnTo>
                      <a:pt x="12" y="345"/>
                    </a:lnTo>
                    <a:lnTo>
                      <a:pt x="11" y="342"/>
                    </a:lnTo>
                    <a:lnTo>
                      <a:pt x="10" y="341"/>
                    </a:lnTo>
                    <a:lnTo>
                      <a:pt x="9" y="339"/>
                    </a:lnTo>
                    <a:lnTo>
                      <a:pt x="7" y="338"/>
                    </a:lnTo>
                    <a:lnTo>
                      <a:pt x="6" y="336"/>
                    </a:lnTo>
                    <a:lnTo>
                      <a:pt x="5" y="334"/>
                    </a:lnTo>
                    <a:lnTo>
                      <a:pt x="7" y="331"/>
                    </a:lnTo>
                    <a:lnTo>
                      <a:pt x="8" y="327"/>
                    </a:lnTo>
                    <a:lnTo>
                      <a:pt x="13" y="322"/>
                    </a:lnTo>
                    <a:lnTo>
                      <a:pt x="19" y="319"/>
                    </a:lnTo>
                    <a:lnTo>
                      <a:pt x="27" y="316"/>
                    </a:lnTo>
                    <a:lnTo>
                      <a:pt x="35" y="312"/>
                    </a:lnTo>
                    <a:lnTo>
                      <a:pt x="43" y="310"/>
                    </a:lnTo>
                    <a:lnTo>
                      <a:pt x="47" y="306"/>
                    </a:lnTo>
                    <a:lnTo>
                      <a:pt x="50" y="303"/>
                    </a:lnTo>
                    <a:lnTo>
                      <a:pt x="54" y="302"/>
                    </a:lnTo>
                    <a:lnTo>
                      <a:pt x="58" y="302"/>
                    </a:lnTo>
                    <a:lnTo>
                      <a:pt x="63" y="302"/>
                    </a:lnTo>
                    <a:lnTo>
                      <a:pt x="68" y="302"/>
                    </a:lnTo>
                    <a:lnTo>
                      <a:pt x="74" y="303"/>
                    </a:lnTo>
                    <a:lnTo>
                      <a:pt x="81" y="303"/>
                    </a:lnTo>
                    <a:lnTo>
                      <a:pt x="84" y="300"/>
                    </a:lnTo>
                    <a:lnTo>
                      <a:pt x="86" y="299"/>
                    </a:lnTo>
                    <a:lnTo>
                      <a:pt x="87" y="298"/>
                    </a:lnTo>
                    <a:lnTo>
                      <a:pt x="88" y="297"/>
                    </a:lnTo>
                    <a:lnTo>
                      <a:pt x="91" y="297"/>
                    </a:lnTo>
                    <a:lnTo>
                      <a:pt x="92" y="297"/>
                    </a:lnTo>
                    <a:lnTo>
                      <a:pt x="95" y="296"/>
                    </a:lnTo>
                    <a:lnTo>
                      <a:pt x="98" y="294"/>
                    </a:lnTo>
                    <a:lnTo>
                      <a:pt x="100" y="293"/>
                    </a:lnTo>
                    <a:lnTo>
                      <a:pt x="102" y="293"/>
                    </a:lnTo>
                    <a:lnTo>
                      <a:pt x="105" y="295"/>
                    </a:lnTo>
                    <a:lnTo>
                      <a:pt x="108" y="300"/>
                    </a:lnTo>
                    <a:lnTo>
                      <a:pt x="110" y="302"/>
                    </a:lnTo>
                    <a:lnTo>
                      <a:pt x="113" y="304"/>
                    </a:lnTo>
                    <a:lnTo>
                      <a:pt x="116" y="307"/>
                    </a:lnTo>
                    <a:lnTo>
                      <a:pt x="118" y="309"/>
                    </a:lnTo>
                    <a:lnTo>
                      <a:pt x="123" y="313"/>
                    </a:lnTo>
                    <a:lnTo>
                      <a:pt x="126" y="308"/>
                    </a:lnTo>
                    <a:lnTo>
                      <a:pt x="128" y="302"/>
                    </a:lnTo>
                    <a:lnTo>
                      <a:pt x="129" y="295"/>
                    </a:lnTo>
                    <a:lnTo>
                      <a:pt x="133" y="290"/>
                    </a:lnTo>
                    <a:lnTo>
                      <a:pt x="140" y="285"/>
                    </a:lnTo>
                    <a:lnTo>
                      <a:pt x="147" y="280"/>
                    </a:lnTo>
                    <a:lnTo>
                      <a:pt x="154" y="275"/>
                    </a:lnTo>
                    <a:lnTo>
                      <a:pt x="160" y="269"/>
                    </a:lnTo>
                    <a:lnTo>
                      <a:pt x="161" y="266"/>
                    </a:lnTo>
                    <a:lnTo>
                      <a:pt x="161" y="264"/>
                    </a:lnTo>
                    <a:lnTo>
                      <a:pt x="163" y="261"/>
                    </a:lnTo>
                    <a:lnTo>
                      <a:pt x="165" y="258"/>
                    </a:lnTo>
                    <a:lnTo>
                      <a:pt x="168" y="254"/>
                    </a:lnTo>
                    <a:lnTo>
                      <a:pt x="170" y="252"/>
                    </a:lnTo>
                    <a:lnTo>
                      <a:pt x="172" y="249"/>
                    </a:lnTo>
                    <a:lnTo>
                      <a:pt x="173" y="247"/>
                    </a:lnTo>
                    <a:lnTo>
                      <a:pt x="174" y="246"/>
                    </a:lnTo>
                    <a:lnTo>
                      <a:pt x="175" y="245"/>
                    </a:lnTo>
                    <a:lnTo>
                      <a:pt x="175" y="242"/>
                    </a:lnTo>
                    <a:lnTo>
                      <a:pt x="176" y="241"/>
                    </a:lnTo>
                    <a:lnTo>
                      <a:pt x="177" y="239"/>
                    </a:lnTo>
                    <a:lnTo>
                      <a:pt x="176" y="235"/>
                    </a:lnTo>
                    <a:lnTo>
                      <a:pt x="174" y="233"/>
                    </a:lnTo>
                    <a:lnTo>
                      <a:pt x="172" y="230"/>
                    </a:lnTo>
                    <a:lnTo>
                      <a:pt x="168" y="228"/>
                    </a:lnTo>
                    <a:lnTo>
                      <a:pt x="161" y="225"/>
                    </a:lnTo>
                    <a:lnTo>
                      <a:pt x="157" y="223"/>
                    </a:lnTo>
                    <a:lnTo>
                      <a:pt x="154" y="222"/>
                    </a:lnTo>
                    <a:lnTo>
                      <a:pt x="154" y="217"/>
                    </a:lnTo>
                    <a:lnTo>
                      <a:pt x="154" y="213"/>
                    </a:lnTo>
                    <a:lnTo>
                      <a:pt x="158" y="210"/>
                    </a:lnTo>
                    <a:lnTo>
                      <a:pt x="163" y="208"/>
                    </a:lnTo>
                    <a:lnTo>
                      <a:pt x="165" y="205"/>
                    </a:lnTo>
                    <a:lnTo>
                      <a:pt x="167" y="204"/>
                    </a:lnTo>
                    <a:lnTo>
                      <a:pt x="170" y="203"/>
                    </a:lnTo>
                    <a:lnTo>
                      <a:pt x="174" y="202"/>
                    </a:lnTo>
                    <a:lnTo>
                      <a:pt x="178" y="197"/>
                    </a:lnTo>
                    <a:lnTo>
                      <a:pt x="178" y="194"/>
                    </a:lnTo>
                    <a:lnTo>
                      <a:pt x="179" y="192"/>
                    </a:lnTo>
                    <a:lnTo>
                      <a:pt x="178" y="190"/>
                    </a:lnTo>
                    <a:lnTo>
                      <a:pt x="178" y="187"/>
                    </a:lnTo>
                    <a:lnTo>
                      <a:pt x="175" y="185"/>
                    </a:lnTo>
                    <a:lnTo>
                      <a:pt x="172" y="184"/>
                    </a:lnTo>
                    <a:lnTo>
                      <a:pt x="171" y="182"/>
                    </a:lnTo>
                    <a:lnTo>
                      <a:pt x="171" y="181"/>
                    </a:lnTo>
                    <a:lnTo>
                      <a:pt x="170" y="180"/>
                    </a:lnTo>
                    <a:lnTo>
                      <a:pt x="171" y="179"/>
                    </a:lnTo>
                    <a:lnTo>
                      <a:pt x="171" y="178"/>
                    </a:lnTo>
                    <a:lnTo>
                      <a:pt x="171" y="176"/>
                    </a:lnTo>
                    <a:lnTo>
                      <a:pt x="168" y="170"/>
                    </a:lnTo>
                    <a:lnTo>
                      <a:pt x="165" y="163"/>
                    </a:lnTo>
                    <a:lnTo>
                      <a:pt x="162" y="158"/>
                    </a:lnTo>
                    <a:lnTo>
                      <a:pt x="160" y="156"/>
                    </a:lnTo>
                    <a:lnTo>
                      <a:pt x="157" y="155"/>
                    </a:lnTo>
                    <a:lnTo>
                      <a:pt x="156" y="150"/>
                    </a:lnTo>
                    <a:lnTo>
                      <a:pt x="154" y="146"/>
                    </a:lnTo>
                    <a:lnTo>
                      <a:pt x="151" y="143"/>
                    </a:lnTo>
                    <a:lnTo>
                      <a:pt x="147" y="140"/>
                    </a:lnTo>
                    <a:lnTo>
                      <a:pt x="143" y="140"/>
                    </a:lnTo>
                    <a:lnTo>
                      <a:pt x="139" y="139"/>
                    </a:lnTo>
                    <a:lnTo>
                      <a:pt x="135" y="139"/>
                    </a:lnTo>
                    <a:lnTo>
                      <a:pt x="134" y="139"/>
                    </a:lnTo>
                    <a:lnTo>
                      <a:pt x="133" y="139"/>
                    </a:lnTo>
                    <a:lnTo>
                      <a:pt x="130" y="139"/>
                    </a:lnTo>
                    <a:lnTo>
                      <a:pt x="127" y="140"/>
                    </a:lnTo>
                    <a:lnTo>
                      <a:pt x="126" y="142"/>
                    </a:lnTo>
                    <a:lnTo>
                      <a:pt x="124" y="144"/>
                    </a:lnTo>
                    <a:lnTo>
                      <a:pt x="122" y="145"/>
                    </a:lnTo>
                    <a:lnTo>
                      <a:pt x="120" y="146"/>
                    </a:lnTo>
                    <a:lnTo>
                      <a:pt x="118" y="146"/>
                    </a:lnTo>
                    <a:lnTo>
                      <a:pt x="117" y="146"/>
                    </a:lnTo>
                    <a:lnTo>
                      <a:pt x="113" y="145"/>
                    </a:lnTo>
                    <a:lnTo>
                      <a:pt x="111" y="144"/>
                    </a:lnTo>
                    <a:lnTo>
                      <a:pt x="110" y="143"/>
                    </a:lnTo>
                    <a:lnTo>
                      <a:pt x="110" y="142"/>
                    </a:lnTo>
                    <a:lnTo>
                      <a:pt x="110" y="140"/>
                    </a:lnTo>
                    <a:lnTo>
                      <a:pt x="110" y="139"/>
                    </a:lnTo>
                    <a:lnTo>
                      <a:pt x="109" y="139"/>
                    </a:lnTo>
                    <a:lnTo>
                      <a:pt x="106" y="139"/>
                    </a:lnTo>
                    <a:lnTo>
                      <a:pt x="106" y="132"/>
                    </a:lnTo>
                    <a:lnTo>
                      <a:pt x="106" y="128"/>
                    </a:lnTo>
                    <a:lnTo>
                      <a:pt x="106" y="124"/>
                    </a:lnTo>
                    <a:lnTo>
                      <a:pt x="106" y="122"/>
                    </a:lnTo>
                    <a:lnTo>
                      <a:pt x="107" y="120"/>
                    </a:lnTo>
                    <a:lnTo>
                      <a:pt x="107" y="118"/>
                    </a:lnTo>
                    <a:lnTo>
                      <a:pt x="109" y="117"/>
                    </a:lnTo>
                    <a:lnTo>
                      <a:pt x="110" y="115"/>
                    </a:lnTo>
                    <a:lnTo>
                      <a:pt x="112" y="114"/>
                    </a:lnTo>
                    <a:lnTo>
                      <a:pt x="113" y="111"/>
                    </a:lnTo>
                    <a:lnTo>
                      <a:pt x="113" y="108"/>
                    </a:lnTo>
                    <a:lnTo>
                      <a:pt x="114" y="106"/>
                    </a:lnTo>
                    <a:lnTo>
                      <a:pt x="115" y="103"/>
                    </a:lnTo>
                    <a:lnTo>
                      <a:pt x="117" y="101"/>
                    </a:lnTo>
                    <a:lnTo>
                      <a:pt x="121" y="97"/>
                    </a:lnTo>
                    <a:lnTo>
                      <a:pt x="122" y="90"/>
                    </a:lnTo>
                    <a:lnTo>
                      <a:pt x="124" y="84"/>
                    </a:lnTo>
                    <a:lnTo>
                      <a:pt x="124" y="81"/>
                    </a:lnTo>
                    <a:lnTo>
                      <a:pt x="123" y="78"/>
                    </a:lnTo>
                    <a:lnTo>
                      <a:pt x="121" y="75"/>
                    </a:lnTo>
                    <a:lnTo>
                      <a:pt x="118" y="73"/>
                    </a:lnTo>
                    <a:lnTo>
                      <a:pt x="116" y="70"/>
                    </a:lnTo>
                    <a:lnTo>
                      <a:pt x="114" y="65"/>
                    </a:lnTo>
                    <a:lnTo>
                      <a:pt x="113" y="60"/>
                    </a:lnTo>
                    <a:lnTo>
                      <a:pt x="112" y="56"/>
                    </a:lnTo>
                    <a:lnTo>
                      <a:pt x="112" y="51"/>
                    </a:lnTo>
                    <a:lnTo>
                      <a:pt x="113" y="48"/>
                    </a:lnTo>
                    <a:lnTo>
                      <a:pt x="116" y="45"/>
                    </a:lnTo>
                    <a:lnTo>
                      <a:pt x="119" y="43"/>
                    </a:lnTo>
                    <a:lnTo>
                      <a:pt x="121" y="39"/>
                    </a:lnTo>
                    <a:lnTo>
                      <a:pt x="124" y="36"/>
                    </a:lnTo>
                    <a:lnTo>
                      <a:pt x="124" y="35"/>
                    </a:lnTo>
                    <a:lnTo>
                      <a:pt x="124" y="34"/>
                    </a:lnTo>
                    <a:lnTo>
                      <a:pt x="124" y="32"/>
                    </a:lnTo>
                    <a:lnTo>
                      <a:pt x="124" y="30"/>
                    </a:lnTo>
                    <a:lnTo>
                      <a:pt x="124" y="27"/>
                    </a:lnTo>
                    <a:lnTo>
                      <a:pt x="123" y="22"/>
                    </a:lnTo>
                    <a:lnTo>
                      <a:pt x="126" y="16"/>
                    </a:lnTo>
                    <a:lnTo>
                      <a:pt x="129" y="10"/>
                    </a:lnTo>
                    <a:lnTo>
                      <a:pt x="129" y="7"/>
                    </a:lnTo>
                    <a:lnTo>
                      <a:pt x="129" y="6"/>
                    </a:lnTo>
                    <a:lnTo>
                      <a:pt x="130" y="4"/>
                    </a:lnTo>
                    <a:lnTo>
                      <a:pt x="130" y="3"/>
                    </a:lnTo>
                    <a:lnTo>
                      <a:pt x="130" y="1"/>
                    </a:lnTo>
                    <a:lnTo>
                      <a:pt x="130" y="0"/>
                    </a:lnTo>
                    <a:lnTo>
                      <a:pt x="148" y="0"/>
                    </a:lnTo>
                    <a:lnTo>
                      <a:pt x="156" y="0"/>
                    </a:lnTo>
                    <a:lnTo>
                      <a:pt x="165" y="1"/>
                    </a:lnTo>
                    <a:lnTo>
                      <a:pt x="166" y="2"/>
                    </a:lnTo>
                    <a:lnTo>
                      <a:pt x="166" y="3"/>
                    </a:lnTo>
                    <a:lnTo>
                      <a:pt x="167" y="5"/>
                    </a:lnTo>
                    <a:lnTo>
                      <a:pt x="169" y="7"/>
                    </a:lnTo>
                    <a:lnTo>
                      <a:pt x="171" y="7"/>
                    </a:lnTo>
                    <a:lnTo>
                      <a:pt x="176" y="7"/>
                    </a:lnTo>
                    <a:lnTo>
                      <a:pt x="181" y="7"/>
                    </a:lnTo>
                    <a:lnTo>
                      <a:pt x="187" y="7"/>
                    </a:lnTo>
                    <a:lnTo>
                      <a:pt x="190" y="9"/>
                    </a:lnTo>
                    <a:lnTo>
                      <a:pt x="193" y="10"/>
                    </a:lnTo>
                    <a:lnTo>
                      <a:pt x="198" y="12"/>
                    </a:lnTo>
                    <a:lnTo>
                      <a:pt x="204" y="12"/>
                    </a:lnTo>
                    <a:lnTo>
                      <a:pt x="208" y="12"/>
                    </a:lnTo>
                    <a:lnTo>
                      <a:pt x="212" y="12"/>
                    </a:lnTo>
                    <a:lnTo>
                      <a:pt x="215" y="15"/>
                    </a:lnTo>
                    <a:lnTo>
                      <a:pt x="217" y="16"/>
                    </a:lnTo>
                    <a:lnTo>
                      <a:pt x="220" y="17"/>
                    </a:lnTo>
                    <a:lnTo>
                      <a:pt x="224" y="17"/>
                    </a:lnTo>
                    <a:lnTo>
                      <a:pt x="233" y="19"/>
                    </a:lnTo>
                    <a:lnTo>
                      <a:pt x="241" y="20"/>
                    </a:lnTo>
                    <a:lnTo>
                      <a:pt x="256" y="24"/>
                    </a:lnTo>
                    <a:lnTo>
                      <a:pt x="271" y="27"/>
                    </a:lnTo>
                    <a:lnTo>
                      <a:pt x="278" y="29"/>
                    </a:lnTo>
                    <a:lnTo>
                      <a:pt x="286" y="29"/>
                    </a:lnTo>
                    <a:lnTo>
                      <a:pt x="289" y="31"/>
                    </a:lnTo>
                    <a:lnTo>
                      <a:pt x="291" y="34"/>
                    </a:lnTo>
                    <a:lnTo>
                      <a:pt x="297" y="35"/>
                    </a:lnTo>
                    <a:lnTo>
                      <a:pt x="303" y="35"/>
                    </a:lnTo>
                    <a:lnTo>
                      <a:pt x="312" y="35"/>
                    </a:lnTo>
                    <a:lnTo>
                      <a:pt x="325" y="39"/>
                    </a:lnTo>
                    <a:lnTo>
                      <a:pt x="338" y="41"/>
                    </a:lnTo>
                    <a:lnTo>
                      <a:pt x="343" y="44"/>
                    </a:lnTo>
                    <a:lnTo>
                      <a:pt x="348" y="45"/>
                    </a:lnTo>
                    <a:lnTo>
                      <a:pt x="353" y="46"/>
                    </a:lnTo>
                    <a:lnTo>
                      <a:pt x="360" y="46"/>
                    </a:lnTo>
                    <a:lnTo>
                      <a:pt x="361" y="49"/>
                    </a:lnTo>
                    <a:lnTo>
                      <a:pt x="363" y="51"/>
                    </a:lnTo>
                    <a:lnTo>
                      <a:pt x="366" y="53"/>
                    </a:lnTo>
                    <a:lnTo>
                      <a:pt x="371" y="54"/>
                    </a:lnTo>
                    <a:lnTo>
                      <a:pt x="377" y="55"/>
                    </a:lnTo>
                    <a:lnTo>
                      <a:pt x="382" y="60"/>
                    </a:lnTo>
                    <a:lnTo>
                      <a:pt x="386" y="65"/>
                    </a:lnTo>
                    <a:lnTo>
                      <a:pt x="395" y="73"/>
                    </a:lnTo>
                    <a:lnTo>
                      <a:pt x="406" y="79"/>
                    </a:lnTo>
                    <a:lnTo>
                      <a:pt x="412" y="81"/>
                    </a:lnTo>
                    <a:lnTo>
                      <a:pt x="418" y="83"/>
                    </a:lnTo>
                    <a:lnTo>
                      <a:pt x="423" y="86"/>
                    </a:lnTo>
                    <a:lnTo>
                      <a:pt x="430" y="90"/>
                    </a:lnTo>
                    <a:lnTo>
                      <a:pt x="436" y="92"/>
                    </a:lnTo>
                    <a:lnTo>
                      <a:pt x="442" y="94"/>
                    </a:lnTo>
                    <a:lnTo>
                      <a:pt x="444" y="97"/>
                    </a:lnTo>
                    <a:lnTo>
                      <a:pt x="445" y="100"/>
                    </a:lnTo>
                    <a:lnTo>
                      <a:pt x="447" y="103"/>
                    </a:lnTo>
                    <a:lnTo>
                      <a:pt x="449" y="106"/>
                    </a:lnTo>
                    <a:lnTo>
                      <a:pt x="450" y="109"/>
                    </a:lnTo>
                    <a:lnTo>
                      <a:pt x="453" y="113"/>
                    </a:lnTo>
                    <a:lnTo>
                      <a:pt x="456" y="115"/>
                    </a:lnTo>
                    <a:lnTo>
                      <a:pt x="456" y="117"/>
                    </a:lnTo>
                    <a:lnTo>
                      <a:pt x="456" y="118"/>
                    </a:lnTo>
                    <a:lnTo>
                      <a:pt x="456" y="120"/>
                    </a:lnTo>
                    <a:lnTo>
                      <a:pt x="456" y="121"/>
                    </a:lnTo>
                    <a:lnTo>
                      <a:pt x="455" y="122"/>
                    </a:lnTo>
                    <a:lnTo>
                      <a:pt x="454" y="122"/>
                    </a:lnTo>
                    <a:lnTo>
                      <a:pt x="452" y="124"/>
                    </a:lnTo>
                    <a:lnTo>
                      <a:pt x="449" y="125"/>
                    </a:lnTo>
                    <a:lnTo>
                      <a:pt x="445" y="127"/>
                    </a:lnTo>
                    <a:lnTo>
                      <a:pt x="439" y="131"/>
                    </a:lnTo>
                    <a:lnTo>
                      <a:pt x="437" y="133"/>
                    </a:lnTo>
                    <a:lnTo>
                      <a:pt x="435" y="134"/>
                    </a:lnTo>
                    <a:lnTo>
                      <a:pt x="432" y="137"/>
                    </a:lnTo>
                    <a:lnTo>
                      <a:pt x="430" y="139"/>
                    </a:lnTo>
                    <a:lnTo>
                      <a:pt x="427" y="140"/>
                    </a:lnTo>
                    <a:lnTo>
                      <a:pt x="423" y="141"/>
                    </a:lnTo>
                    <a:lnTo>
                      <a:pt x="416" y="141"/>
                    </a:lnTo>
                    <a:lnTo>
                      <a:pt x="411" y="141"/>
                    </a:lnTo>
                    <a:lnTo>
                      <a:pt x="406" y="141"/>
                    </a:lnTo>
                    <a:lnTo>
                      <a:pt x="403" y="145"/>
                    </a:lnTo>
                    <a:lnTo>
                      <a:pt x="401" y="150"/>
                    </a:lnTo>
                    <a:lnTo>
                      <a:pt x="397" y="160"/>
                    </a:lnTo>
                    <a:lnTo>
                      <a:pt x="394" y="169"/>
                    </a:lnTo>
                    <a:lnTo>
                      <a:pt x="391" y="174"/>
                    </a:lnTo>
                    <a:lnTo>
                      <a:pt x="388" y="179"/>
                    </a:lnTo>
                    <a:lnTo>
                      <a:pt x="387" y="183"/>
                    </a:lnTo>
                    <a:lnTo>
                      <a:pt x="384" y="187"/>
                    </a:lnTo>
                    <a:lnTo>
                      <a:pt x="382" y="190"/>
                    </a:lnTo>
                    <a:lnTo>
                      <a:pt x="381" y="191"/>
                    </a:lnTo>
                    <a:lnTo>
                      <a:pt x="378" y="199"/>
                    </a:lnTo>
                    <a:lnTo>
                      <a:pt x="374" y="208"/>
                    </a:lnTo>
                    <a:lnTo>
                      <a:pt x="369" y="216"/>
                    </a:lnTo>
                    <a:lnTo>
                      <a:pt x="365" y="225"/>
                    </a:lnTo>
                    <a:lnTo>
                      <a:pt x="365" y="232"/>
                    </a:lnTo>
                    <a:lnTo>
                      <a:pt x="365" y="237"/>
                    </a:lnTo>
                    <a:lnTo>
                      <a:pt x="364" y="240"/>
                    </a:lnTo>
                    <a:lnTo>
                      <a:pt x="364" y="244"/>
                    </a:lnTo>
                    <a:lnTo>
                      <a:pt x="363" y="249"/>
                    </a:lnTo>
                    <a:lnTo>
                      <a:pt x="363" y="252"/>
                    </a:lnTo>
                    <a:lnTo>
                      <a:pt x="361" y="256"/>
                    </a:lnTo>
                    <a:lnTo>
                      <a:pt x="360" y="265"/>
                    </a:lnTo>
                    <a:lnTo>
                      <a:pt x="360" y="273"/>
                    </a:lnTo>
                    <a:lnTo>
                      <a:pt x="357" y="290"/>
                    </a:lnTo>
                    <a:lnTo>
                      <a:pt x="354" y="307"/>
                    </a:lnTo>
                    <a:lnTo>
                      <a:pt x="352" y="316"/>
                    </a:lnTo>
                    <a:lnTo>
                      <a:pt x="351" y="325"/>
                    </a:lnTo>
                  </a:path>
                </a:pathLst>
              </a:custGeom>
              <a:solidFill>
                <a:srgbClr val="E3CA7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 dirty="0">
                  <a:cs typeface="+mn-cs"/>
                </a:endParaRPr>
              </a:p>
            </p:txBody>
          </p:sp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0" y="2643670"/>
                <a:ext cx="787171" cy="661723"/>
              </a:xfrm>
              <a:custGeom>
                <a:avLst/>
                <a:gdLst>
                  <a:gd name="T0" fmla="*/ 0 w 384"/>
                  <a:gd name="T1" fmla="*/ 2147483647 h 278"/>
                  <a:gd name="T2" fmla="*/ 2147483647 w 384"/>
                  <a:gd name="T3" fmla="*/ 2147483647 h 278"/>
                  <a:gd name="T4" fmla="*/ 2147483647 w 384"/>
                  <a:gd name="T5" fmla="*/ 2147483647 h 278"/>
                  <a:gd name="T6" fmla="*/ 2147483647 w 384"/>
                  <a:gd name="T7" fmla="*/ 2147483647 h 278"/>
                  <a:gd name="T8" fmla="*/ 2147483647 w 384"/>
                  <a:gd name="T9" fmla="*/ 2147483647 h 278"/>
                  <a:gd name="T10" fmla="*/ 2147483647 w 384"/>
                  <a:gd name="T11" fmla="*/ 2147483647 h 278"/>
                  <a:gd name="T12" fmla="*/ 2147483647 w 384"/>
                  <a:gd name="T13" fmla="*/ 2147483647 h 278"/>
                  <a:gd name="T14" fmla="*/ 2147483647 w 384"/>
                  <a:gd name="T15" fmla="*/ 2147483647 h 278"/>
                  <a:gd name="T16" fmla="*/ 2147483647 w 384"/>
                  <a:gd name="T17" fmla="*/ 2147483647 h 278"/>
                  <a:gd name="T18" fmla="*/ 2147483647 w 384"/>
                  <a:gd name="T19" fmla="*/ 2147483647 h 278"/>
                  <a:gd name="T20" fmla="*/ 2147483647 w 384"/>
                  <a:gd name="T21" fmla="*/ 2147483647 h 278"/>
                  <a:gd name="T22" fmla="*/ 2147483647 w 384"/>
                  <a:gd name="T23" fmla="*/ 2147483647 h 278"/>
                  <a:gd name="T24" fmla="*/ 2147483647 w 384"/>
                  <a:gd name="T25" fmla="*/ 2147483647 h 278"/>
                  <a:gd name="T26" fmla="*/ 2147483647 w 384"/>
                  <a:gd name="T27" fmla="*/ 2147483647 h 278"/>
                  <a:gd name="T28" fmla="*/ 2147483647 w 384"/>
                  <a:gd name="T29" fmla="*/ 2147483647 h 278"/>
                  <a:gd name="T30" fmla="*/ 2147483647 w 384"/>
                  <a:gd name="T31" fmla="*/ 2147483647 h 278"/>
                  <a:gd name="T32" fmla="*/ 2147483647 w 384"/>
                  <a:gd name="T33" fmla="*/ 2147483647 h 278"/>
                  <a:gd name="T34" fmla="*/ 2147483647 w 384"/>
                  <a:gd name="T35" fmla="*/ 2147483647 h 278"/>
                  <a:gd name="T36" fmla="*/ 2147483647 w 384"/>
                  <a:gd name="T37" fmla="*/ 2147483647 h 278"/>
                  <a:gd name="T38" fmla="*/ 2147483647 w 384"/>
                  <a:gd name="T39" fmla="*/ 2147483647 h 278"/>
                  <a:gd name="T40" fmla="*/ 2147483647 w 384"/>
                  <a:gd name="T41" fmla="*/ 2147483647 h 278"/>
                  <a:gd name="T42" fmla="*/ 2147483647 w 384"/>
                  <a:gd name="T43" fmla="*/ 2147483647 h 278"/>
                  <a:gd name="T44" fmla="*/ 2147483647 w 384"/>
                  <a:gd name="T45" fmla="*/ 2147483647 h 278"/>
                  <a:gd name="T46" fmla="*/ 2147483647 w 384"/>
                  <a:gd name="T47" fmla="*/ 2147483647 h 278"/>
                  <a:gd name="T48" fmla="*/ 2147483647 w 384"/>
                  <a:gd name="T49" fmla="*/ 2147483647 h 278"/>
                  <a:gd name="T50" fmla="*/ 2147483647 w 384"/>
                  <a:gd name="T51" fmla="*/ 2147483647 h 278"/>
                  <a:gd name="T52" fmla="*/ 2147483647 w 384"/>
                  <a:gd name="T53" fmla="*/ 2147483647 h 278"/>
                  <a:gd name="T54" fmla="*/ 2147483647 w 384"/>
                  <a:gd name="T55" fmla="*/ 2147483647 h 278"/>
                  <a:gd name="T56" fmla="*/ 2147483647 w 384"/>
                  <a:gd name="T57" fmla="*/ 2147483647 h 278"/>
                  <a:gd name="T58" fmla="*/ 2147483647 w 384"/>
                  <a:gd name="T59" fmla="*/ 2147483647 h 278"/>
                  <a:gd name="T60" fmla="*/ 2147483647 w 384"/>
                  <a:gd name="T61" fmla="*/ 2147483647 h 278"/>
                  <a:gd name="T62" fmla="*/ 2147483647 w 384"/>
                  <a:gd name="T63" fmla="*/ 2147483647 h 278"/>
                  <a:gd name="T64" fmla="*/ 2147483647 w 384"/>
                  <a:gd name="T65" fmla="*/ 2147483647 h 278"/>
                  <a:gd name="T66" fmla="*/ 2147483647 w 384"/>
                  <a:gd name="T67" fmla="*/ 2147483647 h 278"/>
                  <a:gd name="T68" fmla="*/ 2147483647 w 384"/>
                  <a:gd name="T69" fmla="*/ 2147483647 h 278"/>
                  <a:gd name="T70" fmla="*/ 2147483647 w 384"/>
                  <a:gd name="T71" fmla="*/ 2147483647 h 278"/>
                  <a:gd name="T72" fmla="*/ 2147483647 w 384"/>
                  <a:gd name="T73" fmla="*/ 2147483647 h 278"/>
                  <a:gd name="T74" fmla="*/ 2147483647 w 384"/>
                  <a:gd name="T75" fmla="*/ 2147483647 h 278"/>
                  <a:gd name="T76" fmla="*/ 2147483647 w 384"/>
                  <a:gd name="T77" fmla="*/ 2147483647 h 278"/>
                  <a:gd name="T78" fmla="*/ 2147483647 w 384"/>
                  <a:gd name="T79" fmla="*/ 2147483647 h 278"/>
                  <a:gd name="T80" fmla="*/ 2147483647 w 384"/>
                  <a:gd name="T81" fmla="*/ 2147483647 h 278"/>
                  <a:gd name="T82" fmla="*/ 2147483647 w 384"/>
                  <a:gd name="T83" fmla="*/ 2147483647 h 278"/>
                  <a:gd name="T84" fmla="*/ 2147483647 w 384"/>
                  <a:gd name="T85" fmla="*/ 2147483647 h 278"/>
                  <a:gd name="T86" fmla="*/ 2147483647 w 384"/>
                  <a:gd name="T87" fmla="*/ 2147483647 h 278"/>
                  <a:gd name="T88" fmla="*/ 2147483647 w 384"/>
                  <a:gd name="T89" fmla="*/ 2147483647 h 278"/>
                  <a:gd name="T90" fmla="*/ 2147483647 w 384"/>
                  <a:gd name="T91" fmla="*/ 2147483647 h 278"/>
                  <a:gd name="T92" fmla="*/ 2147483647 w 384"/>
                  <a:gd name="T93" fmla="*/ 2147483647 h 278"/>
                  <a:gd name="T94" fmla="*/ 2147483647 w 384"/>
                  <a:gd name="T95" fmla="*/ 2147483647 h 278"/>
                  <a:gd name="T96" fmla="*/ 2147483647 w 384"/>
                  <a:gd name="T97" fmla="*/ 2147483647 h 278"/>
                  <a:gd name="T98" fmla="*/ 2147483647 w 384"/>
                  <a:gd name="T99" fmla="*/ 2147483647 h 278"/>
                  <a:gd name="T100" fmla="*/ 2147483647 w 384"/>
                  <a:gd name="T101" fmla="*/ 2147483647 h 278"/>
                  <a:gd name="T102" fmla="*/ 2147483647 w 384"/>
                  <a:gd name="T103" fmla="*/ 2147483647 h 278"/>
                  <a:gd name="T104" fmla="*/ 2147483647 w 384"/>
                  <a:gd name="T105" fmla="*/ 2147483647 h 278"/>
                  <a:gd name="T106" fmla="*/ 2147483647 w 384"/>
                  <a:gd name="T107" fmla="*/ 2147483647 h 278"/>
                  <a:gd name="T108" fmla="*/ 2147483647 w 384"/>
                  <a:gd name="T109" fmla="*/ 2147483647 h 278"/>
                  <a:gd name="T110" fmla="*/ 2147483647 w 384"/>
                  <a:gd name="T111" fmla="*/ 2147483647 h 278"/>
                  <a:gd name="T112" fmla="*/ 2147483647 w 384"/>
                  <a:gd name="T113" fmla="*/ 2147483647 h 278"/>
                  <a:gd name="T114" fmla="*/ 2147483647 w 384"/>
                  <a:gd name="T115" fmla="*/ 2147483647 h 278"/>
                  <a:gd name="T116" fmla="*/ 2147483647 w 384"/>
                  <a:gd name="T117" fmla="*/ 2147483647 h 27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84"/>
                  <a:gd name="T178" fmla="*/ 0 h 278"/>
                  <a:gd name="T179" fmla="*/ 384 w 384"/>
                  <a:gd name="T180" fmla="*/ 278 h 27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84" h="278">
                    <a:moveTo>
                      <a:pt x="5" y="144"/>
                    </a:moveTo>
                    <a:lnTo>
                      <a:pt x="4" y="134"/>
                    </a:lnTo>
                    <a:lnTo>
                      <a:pt x="3" y="125"/>
                    </a:lnTo>
                    <a:lnTo>
                      <a:pt x="1" y="116"/>
                    </a:lnTo>
                    <a:lnTo>
                      <a:pt x="0" y="108"/>
                    </a:lnTo>
                    <a:lnTo>
                      <a:pt x="0" y="101"/>
                    </a:lnTo>
                    <a:lnTo>
                      <a:pt x="2" y="95"/>
                    </a:lnTo>
                    <a:lnTo>
                      <a:pt x="4" y="93"/>
                    </a:lnTo>
                    <a:lnTo>
                      <a:pt x="6" y="91"/>
                    </a:lnTo>
                    <a:lnTo>
                      <a:pt x="9" y="89"/>
                    </a:lnTo>
                    <a:lnTo>
                      <a:pt x="13" y="88"/>
                    </a:lnTo>
                    <a:lnTo>
                      <a:pt x="16" y="86"/>
                    </a:lnTo>
                    <a:lnTo>
                      <a:pt x="19" y="84"/>
                    </a:lnTo>
                    <a:lnTo>
                      <a:pt x="21" y="81"/>
                    </a:lnTo>
                    <a:lnTo>
                      <a:pt x="23" y="79"/>
                    </a:lnTo>
                    <a:lnTo>
                      <a:pt x="24" y="77"/>
                    </a:lnTo>
                    <a:lnTo>
                      <a:pt x="24" y="74"/>
                    </a:lnTo>
                    <a:lnTo>
                      <a:pt x="26" y="72"/>
                    </a:lnTo>
                    <a:lnTo>
                      <a:pt x="26" y="70"/>
                    </a:lnTo>
                    <a:lnTo>
                      <a:pt x="27" y="69"/>
                    </a:lnTo>
                    <a:lnTo>
                      <a:pt x="29" y="68"/>
                    </a:lnTo>
                    <a:lnTo>
                      <a:pt x="33" y="64"/>
                    </a:lnTo>
                    <a:lnTo>
                      <a:pt x="39" y="60"/>
                    </a:lnTo>
                    <a:lnTo>
                      <a:pt x="41" y="58"/>
                    </a:lnTo>
                    <a:lnTo>
                      <a:pt x="43" y="57"/>
                    </a:lnTo>
                    <a:lnTo>
                      <a:pt x="44" y="54"/>
                    </a:lnTo>
                    <a:lnTo>
                      <a:pt x="45" y="52"/>
                    </a:lnTo>
                    <a:lnTo>
                      <a:pt x="46" y="46"/>
                    </a:lnTo>
                    <a:lnTo>
                      <a:pt x="47" y="41"/>
                    </a:lnTo>
                    <a:lnTo>
                      <a:pt x="49" y="40"/>
                    </a:lnTo>
                    <a:lnTo>
                      <a:pt x="51" y="38"/>
                    </a:lnTo>
                    <a:lnTo>
                      <a:pt x="54" y="31"/>
                    </a:lnTo>
                    <a:lnTo>
                      <a:pt x="56" y="28"/>
                    </a:lnTo>
                    <a:lnTo>
                      <a:pt x="59" y="25"/>
                    </a:lnTo>
                    <a:lnTo>
                      <a:pt x="64" y="19"/>
                    </a:lnTo>
                    <a:lnTo>
                      <a:pt x="68" y="13"/>
                    </a:lnTo>
                    <a:lnTo>
                      <a:pt x="69" y="10"/>
                    </a:lnTo>
                    <a:lnTo>
                      <a:pt x="69" y="7"/>
                    </a:lnTo>
                    <a:lnTo>
                      <a:pt x="71" y="5"/>
                    </a:lnTo>
                    <a:lnTo>
                      <a:pt x="74" y="3"/>
                    </a:lnTo>
                    <a:lnTo>
                      <a:pt x="75" y="2"/>
                    </a:lnTo>
                    <a:lnTo>
                      <a:pt x="76" y="1"/>
                    </a:lnTo>
                    <a:lnTo>
                      <a:pt x="76" y="0"/>
                    </a:lnTo>
                    <a:lnTo>
                      <a:pt x="81" y="0"/>
                    </a:lnTo>
                    <a:lnTo>
                      <a:pt x="87" y="0"/>
                    </a:lnTo>
                    <a:lnTo>
                      <a:pt x="93" y="0"/>
                    </a:lnTo>
                    <a:lnTo>
                      <a:pt x="99" y="1"/>
                    </a:lnTo>
                    <a:lnTo>
                      <a:pt x="100" y="2"/>
                    </a:lnTo>
                    <a:lnTo>
                      <a:pt x="101" y="4"/>
                    </a:lnTo>
                    <a:lnTo>
                      <a:pt x="103" y="7"/>
                    </a:lnTo>
                    <a:lnTo>
                      <a:pt x="105" y="8"/>
                    </a:lnTo>
                    <a:lnTo>
                      <a:pt x="107" y="8"/>
                    </a:lnTo>
                    <a:lnTo>
                      <a:pt x="110" y="9"/>
                    </a:lnTo>
                    <a:lnTo>
                      <a:pt x="111" y="11"/>
                    </a:lnTo>
                    <a:lnTo>
                      <a:pt x="112" y="13"/>
                    </a:lnTo>
                    <a:lnTo>
                      <a:pt x="113" y="16"/>
                    </a:lnTo>
                    <a:lnTo>
                      <a:pt x="114" y="18"/>
                    </a:lnTo>
                    <a:lnTo>
                      <a:pt x="114" y="19"/>
                    </a:lnTo>
                    <a:lnTo>
                      <a:pt x="114" y="18"/>
                    </a:lnTo>
                    <a:lnTo>
                      <a:pt x="115" y="19"/>
                    </a:lnTo>
                    <a:lnTo>
                      <a:pt x="116" y="19"/>
                    </a:lnTo>
                    <a:lnTo>
                      <a:pt x="117" y="21"/>
                    </a:lnTo>
                    <a:lnTo>
                      <a:pt x="119" y="23"/>
                    </a:lnTo>
                    <a:lnTo>
                      <a:pt x="119" y="26"/>
                    </a:lnTo>
                    <a:lnTo>
                      <a:pt x="119" y="30"/>
                    </a:lnTo>
                    <a:lnTo>
                      <a:pt x="119" y="32"/>
                    </a:lnTo>
                    <a:lnTo>
                      <a:pt x="120" y="34"/>
                    </a:lnTo>
                    <a:lnTo>
                      <a:pt x="122" y="36"/>
                    </a:lnTo>
                    <a:lnTo>
                      <a:pt x="124" y="38"/>
                    </a:lnTo>
                    <a:lnTo>
                      <a:pt x="125" y="40"/>
                    </a:lnTo>
                    <a:lnTo>
                      <a:pt x="125" y="43"/>
                    </a:lnTo>
                    <a:lnTo>
                      <a:pt x="125" y="45"/>
                    </a:lnTo>
                    <a:lnTo>
                      <a:pt x="125" y="48"/>
                    </a:lnTo>
                    <a:lnTo>
                      <a:pt x="126" y="54"/>
                    </a:lnTo>
                    <a:lnTo>
                      <a:pt x="129" y="58"/>
                    </a:lnTo>
                    <a:lnTo>
                      <a:pt x="132" y="61"/>
                    </a:lnTo>
                    <a:lnTo>
                      <a:pt x="138" y="63"/>
                    </a:lnTo>
                    <a:lnTo>
                      <a:pt x="141" y="65"/>
                    </a:lnTo>
                    <a:lnTo>
                      <a:pt x="143" y="66"/>
                    </a:lnTo>
                    <a:lnTo>
                      <a:pt x="146" y="67"/>
                    </a:lnTo>
                    <a:lnTo>
                      <a:pt x="148" y="69"/>
                    </a:lnTo>
                    <a:lnTo>
                      <a:pt x="150" y="70"/>
                    </a:lnTo>
                    <a:lnTo>
                      <a:pt x="152" y="70"/>
                    </a:lnTo>
                    <a:lnTo>
                      <a:pt x="155" y="71"/>
                    </a:lnTo>
                    <a:lnTo>
                      <a:pt x="156" y="73"/>
                    </a:lnTo>
                    <a:lnTo>
                      <a:pt x="157" y="74"/>
                    </a:lnTo>
                    <a:lnTo>
                      <a:pt x="159" y="76"/>
                    </a:lnTo>
                    <a:lnTo>
                      <a:pt x="161" y="76"/>
                    </a:lnTo>
                    <a:lnTo>
                      <a:pt x="166" y="79"/>
                    </a:lnTo>
                    <a:lnTo>
                      <a:pt x="171" y="82"/>
                    </a:lnTo>
                    <a:lnTo>
                      <a:pt x="172" y="84"/>
                    </a:lnTo>
                    <a:lnTo>
                      <a:pt x="174" y="86"/>
                    </a:lnTo>
                    <a:lnTo>
                      <a:pt x="175" y="87"/>
                    </a:lnTo>
                    <a:lnTo>
                      <a:pt x="176" y="88"/>
                    </a:lnTo>
                    <a:lnTo>
                      <a:pt x="180" y="89"/>
                    </a:lnTo>
                    <a:lnTo>
                      <a:pt x="182" y="89"/>
                    </a:lnTo>
                    <a:lnTo>
                      <a:pt x="185" y="89"/>
                    </a:lnTo>
                    <a:lnTo>
                      <a:pt x="192" y="88"/>
                    </a:lnTo>
                    <a:lnTo>
                      <a:pt x="199" y="87"/>
                    </a:lnTo>
                    <a:lnTo>
                      <a:pt x="206" y="87"/>
                    </a:lnTo>
                    <a:lnTo>
                      <a:pt x="213" y="88"/>
                    </a:lnTo>
                    <a:lnTo>
                      <a:pt x="214" y="90"/>
                    </a:lnTo>
                    <a:lnTo>
                      <a:pt x="215" y="90"/>
                    </a:lnTo>
                    <a:lnTo>
                      <a:pt x="215" y="91"/>
                    </a:lnTo>
                    <a:lnTo>
                      <a:pt x="216" y="91"/>
                    </a:lnTo>
                    <a:lnTo>
                      <a:pt x="218" y="93"/>
                    </a:lnTo>
                    <a:lnTo>
                      <a:pt x="219" y="93"/>
                    </a:lnTo>
                    <a:lnTo>
                      <a:pt x="223" y="94"/>
                    </a:lnTo>
                    <a:lnTo>
                      <a:pt x="226" y="95"/>
                    </a:lnTo>
                    <a:lnTo>
                      <a:pt x="230" y="96"/>
                    </a:lnTo>
                    <a:lnTo>
                      <a:pt x="231" y="97"/>
                    </a:lnTo>
                    <a:lnTo>
                      <a:pt x="232" y="99"/>
                    </a:lnTo>
                    <a:lnTo>
                      <a:pt x="233" y="100"/>
                    </a:lnTo>
                    <a:lnTo>
                      <a:pt x="234" y="101"/>
                    </a:lnTo>
                    <a:lnTo>
                      <a:pt x="235" y="103"/>
                    </a:lnTo>
                    <a:lnTo>
                      <a:pt x="237" y="104"/>
                    </a:lnTo>
                    <a:lnTo>
                      <a:pt x="239" y="105"/>
                    </a:lnTo>
                    <a:lnTo>
                      <a:pt x="240" y="106"/>
                    </a:lnTo>
                    <a:lnTo>
                      <a:pt x="241" y="108"/>
                    </a:lnTo>
                    <a:lnTo>
                      <a:pt x="242" y="110"/>
                    </a:lnTo>
                    <a:lnTo>
                      <a:pt x="243" y="112"/>
                    </a:lnTo>
                    <a:lnTo>
                      <a:pt x="244" y="113"/>
                    </a:lnTo>
                    <a:lnTo>
                      <a:pt x="246" y="115"/>
                    </a:lnTo>
                    <a:lnTo>
                      <a:pt x="247" y="116"/>
                    </a:lnTo>
                    <a:lnTo>
                      <a:pt x="248" y="116"/>
                    </a:lnTo>
                    <a:lnTo>
                      <a:pt x="248" y="117"/>
                    </a:lnTo>
                    <a:lnTo>
                      <a:pt x="249" y="118"/>
                    </a:lnTo>
                    <a:lnTo>
                      <a:pt x="250" y="118"/>
                    </a:lnTo>
                    <a:lnTo>
                      <a:pt x="251" y="118"/>
                    </a:lnTo>
                    <a:lnTo>
                      <a:pt x="251" y="119"/>
                    </a:lnTo>
                    <a:lnTo>
                      <a:pt x="252" y="119"/>
                    </a:lnTo>
                    <a:lnTo>
                      <a:pt x="255" y="122"/>
                    </a:lnTo>
                    <a:lnTo>
                      <a:pt x="258" y="125"/>
                    </a:lnTo>
                    <a:lnTo>
                      <a:pt x="260" y="128"/>
                    </a:lnTo>
                    <a:lnTo>
                      <a:pt x="263" y="130"/>
                    </a:lnTo>
                    <a:lnTo>
                      <a:pt x="265" y="133"/>
                    </a:lnTo>
                    <a:lnTo>
                      <a:pt x="268" y="136"/>
                    </a:lnTo>
                    <a:lnTo>
                      <a:pt x="272" y="139"/>
                    </a:lnTo>
                    <a:lnTo>
                      <a:pt x="273" y="140"/>
                    </a:lnTo>
                    <a:lnTo>
                      <a:pt x="274" y="140"/>
                    </a:lnTo>
                    <a:lnTo>
                      <a:pt x="278" y="142"/>
                    </a:lnTo>
                    <a:lnTo>
                      <a:pt x="281" y="145"/>
                    </a:lnTo>
                    <a:lnTo>
                      <a:pt x="284" y="148"/>
                    </a:lnTo>
                    <a:lnTo>
                      <a:pt x="288" y="151"/>
                    </a:lnTo>
                    <a:lnTo>
                      <a:pt x="289" y="152"/>
                    </a:lnTo>
                    <a:lnTo>
                      <a:pt x="290" y="153"/>
                    </a:lnTo>
                    <a:lnTo>
                      <a:pt x="292" y="156"/>
                    </a:lnTo>
                    <a:lnTo>
                      <a:pt x="294" y="159"/>
                    </a:lnTo>
                    <a:lnTo>
                      <a:pt x="296" y="160"/>
                    </a:lnTo>
                    <a:lnTo>
                      <a:pt x="297" y="160"/>
                    </a:lnTo>
                    <a:lnTo>
                      <a:pt x="304" y="161"/>
                    </a:lnTo>
                    <a:lnTo>
                      <a:pt x="309" y="161"/>
                    </a:lnTo>
                    <a:lnTo>
                      <a:pt x="314" y="161"/>
                    </a:lnTo>
                    <a:lnTo>
                      <a:pt x="317" y="161"/>
                    </a:lnTo>
                    <a:lnTo>
                      <a:pt x="320" y="161"/>
                    </a:lnTo>
                    <a:lnTo>
                      <a:pt x="321" y="161"/>
                    </a:lnTo>
                    <a:lnTo>
                      <a:pt x="323" y="161"/>
                    </a:lnTo>
                    <a:lnTo>
                      <a:pt x="323" y="162"/>
                    </a:lnTo>
                    <a:lnTo>
                      <a:pt x="324" y="162"/>
                    </a:lnTo>
                    <a:lnTo>
                      <a:pt x="325" y="162"/>
                    </a:lnTo>
                    <a:lnTo>
                      <a:pt x="326" y="162"/>
                    </a:lnTo>
                    <a:lnTo>
                      <a:pt x="329" y="163"/>
                    </a:lnTo>
                    <a:lnTo>
                      <a:pt x="332" y="165"/>
                    </a:lnTo>
                    <a:lnTo>
                      <a:pt x="333" y="168"/>
                    </a:lnTo>
                    <a:lnTo>
                      <a:pt x="336" y="169"/>
                    </a:lnTo>
                    <a:lnTo>
                      <a:pt x="339" y="171"/>
                    </a:lnTo>
                    <a:lnTo>
                      <a:pt x="340" y="172"/>
                    </a:lnTo>
                    <a:lnTo>
                      <a:pt x="341" y="173"/>
                    </a:lnTo>
                    <a:lnTo>
                      <a:pt x="342" y="175"/>
                    </a:lnTo>
                    <a:lnTo>
                      <a:pt x="342" y="176"/>
                    </a:lnTo>
                    <a:lnTo>
                      <a:pt x="342" y="178"/>
                    </a:lnTo>
                    <a:lnTo>
                      <a:pt x="341" y="178"/>
                    </a:lnTo>
                    <a:lnTo>
                      <a:pt x="341" y="179"/>
                    </a:lnTo>
                    <a:lnTo>
                      <a:pt x="342" y="179"/>
                    </a:lnTo>
                    <a:lnTo>
                      <a:pt x="345" y="181"/>
                    </a:lnTo>
                    <a:lnTo>
                      <a:pt x="347" y="184"/>
                    </a:lnTo>
                    <a:lnTo>
                      <a:pt x="350" y="188"/>
                    </a:lnTo>
                    <a:lnTo>
                      <a:pt x="353" y="190"/>
                    </a:lnTo>
                    <a:lnTo>
                      <a:pt x="355" y="191"/>
                    </a:lnTo>
                    <a:lnTo>
                      <a:pt x="358" y="192"/>
                    </a:lnTo>
                    <a:lnTo>
                      <a:pt x="359" y="194"/>
                    </a:lnTo>
                    <a:lnTo>
                      <a:pt x="361" y="196"/>
                    </a:lnTo>
                    <a:lnTo>
                      <a:pt x="362" y="197"/>
                    </a:lnTo>
                    <a:lnTo>
                      <a:pt x="363" y="199"/>
                    </a:lnTo>
                    <a:lnTo>
                      <a:pt x="363" y="203"/>
                    </a:lnTo>
                    <a:lnTo>
                      <a:pt x="363" y="206"/>
                    </a:lnTo>
                    <a:lnTo>
                      <a:pt x="364" y="210"/>
                    </a:lnTo>
                    <a:lnTo>
                      <a:pt x="367" y="212"/>
                    </a:lnTo>
                    <a:lnTo>
                      <a:pt x="368" y="217"/>
                    </a:lnTo>
                    <a:lnTo>
                      <a:pt x="369" y="221"/>
                    </a:lnTo>
                    <a:lnTo>
                      <a:pt x="370" y="226"/>
                    </a:lnTo>
                    <a:lnTo>
                      <a:pt x="371" y="230"/>
                    </a:lnTo>
                    <a:lnTo>
                      <a:pt x="373" y="234"/>
                    </a:lnTo>
                    <a:lnTo>
                      <a:pt x="375" y="237"/>
                    </a:lnTo>
                    <a:lnTo>
                      <a:pt x="375" y="240"/>
                    </a:lnTo>
                    <a:lnTo>
                      <a:pt x="375" y="243"/>
                    </a:lnTo>
                    <a:lnTo>
                      <a:pt x="375" y="247"/>
                    </a:lnTo>
                    <a:lnTo>
                      <a:pt x="375" y="251"/>
                    </a:lnTo>
                    <a:lnTo>
                      <a:pt x="375" y="256"/>
                    </a:lnTo>
                    <a:lnTo>
                      <a:pt x="376" y="260"/>
                    </a:lnTo>
                    <a:lnTo>
                      <a:pt x="378" y="263"/>
                    </a:lnTo>
                    <a:lnTo>
                      <a:pt x="380" y="265"/>
                    </a:lnTo>
                    <a:lnTo>
                      <a:pt x="382" y="271"/>
                    </a:lnTo>
                    <a:lnTo>
                      <a:pt x="383" y="277"/>
                    </a:lnTo>
                    <a:lnTo>
                      <a:pt x="373" y="277"/>
                    </a:lnTo>
                    <a:lnTo>
                      <a:pt x="363" y="277"/>
                    </a:lnTo>
                    <a:lnTo>
                      <a:pt x="352" y="277"/>
                    </a:lnTo>
                    <a:lnTo>
                      <a:pt x="342" y="276"/>
                    </a:lnTo>
                    <a:lnTo>
                      <a:pt x="342" y="275"/>
                    </a:lnTo>
                    <a:lnTo>
                      <a:pt x="341" y="274"/>
                    </a:lnTo>
                    <a:lnTo>
                      <a:pt x="340" y="272"/>
                    </a:lnTo>
                    <a:lnTo>
                      <a:pt x="339" y="271"/>
                    </a:lnTo>
                    <a:lnTo>
                      <a:pt x="336" y="270"/>
                    </a:lnTo>
                    <a:lnTo>
                      <a:pt x="332" y="270"/>
                    </a:lnTo>
                    <a:lnTo>
                      <a:pt x="328" y="270"/>
                    </a:lnTo>
                    <a:lnTo>
                      <a:pt x="324" y="269"/>
                    </a:lnTo>
                    <a:lnTo>
                      <a:pt x="322" y="267"/>
                    </a:lnTo>
                    <a:lnTo>
                      <a:pt x="320" y="266"/>
                    </a:lnTo>
                    <a:lnTo>
                      <a:pt x="318" y="265"/>
                    </a:lnTo>
                    <a:lnTo>
                      <a:pt x="316" y="264"/>
                    </a:lnTo>
                    <a:lnTo>
                      <a:pt x="314" y="262"/>
                    </a:lnTo>
                    <a:lnTo>
                      <a:pt x="313" y="260"/>
                    </a:lnTo>
                    <a:lnTo>
                      <a:pt x="310" y="259"/>
                    </a:lnTo>
                    <a:lnTo>
                      <a:pt x="307" y="259"/>
                    </a:lnTo>
                    <a:lnTo>
                      <a:pt x="301" y="260"/>
                    </a:lnTo>
                    <a:lnTo>
                      <a:pt x="297" y="260"/>
                    </a:lnTo>
                    <a:lnTo>
                      <a:pt x="294" y="260"/>
                    </a:lnTo>
                    <a:lnTo>
                      <a:pt x="292" y="258"/>
                    </a:lnTo>
                    <a:lnTo>
                      <a:pt x="291" y="257"/>
                    </a:lnTo>
                    <a:lnTo>
                      <a:pt x="290" y="256"/>
                    </a:lnTo>
                    <a:lnTo>
                      <a:pt x="289" y="255"/>
                    </a:lnTo>
                    <a:lnTo>
                      <a:pt x="288" y="255"/>
                    </a:lnTo>
                    <a:lnTo>
                      <a:pt x="285" y="255"/>
                    </a:lnTo>
                    <a:lnTo>
                      <a:pt x="282" y="255"/>
                    </a:lnTo>
                    <a:lnTo>
                      <a:pt x="279" y="254"/>
                    </a:lnTo>
                    <a:lnTo>
                      <a:pt x="277" y="253"/>
                    </a:lnTo>
                    <a:lnTo>
                      <a:pt x="275" y="252"/>
                    </a:lnTo>
                    <a:lnTo>
                      <a:pt x="272" y="252"/>
                    </a:lnTo>
                    <a:lnTo>
                      <a:pt x="269" y="250"/>
                    </a:lnTo>
                    <a:lnTo>
                      <a:pt x="267" y="250"/>
                    </a:lnTo>
                    <a:lnTo>
                      <a:pt x="265" y="249"/>
                    </a:lnTo>
                    <a:lnTo>
                      <a:pt x="263" y="249"/>
                    </a:lnTo>
                    <a:lnTo>
                      <a:pt x="261" y="249"/>
                    </a:lnTo>
                    <a:lnTo>
                      <a:pt x="259" y="249"/>
                    </a:lnTo>
                    <a:lnTo>
                      <a:pt x="254" y="249"/>
                    </a:lnTo>
                    <a:lnTo>
                      <a:pt x="249" y="248"/>
                    </a:lnTo>
                    <a:lnTo>
                      <a:pt x="246" y="246"/>
                    </a:lnTo>
                    <a:lnTo>
                      <a:pt x="242" y="245"/>
                    </a:lnTo>
                    <a:lnTo>
                      <a:pt x="240" y="243"/>
                    </a:lnTo>
                    <a:lnTo>
                      <a:pt x="236" y="242"/>
                    </a:lnTo>
                    <a:lnTo>
                      <a:pt x="232" y="242"/>
                    </a:lnTo>
                    <a:lnTo>
                      <a:pt x="227" y="242"/>
                    </a:lnTo>
                    <a:lnTo>
                      <a:pt x="223" y="242"/>
                    </a:lnTo>
                    <a:lnTo>
                      <a:pt x="219" y="241"/>
                    </a:lnTo>
                    <a:lnTo>
                      <a:pt x="217" y="239"/>
                    </a:lnTo>
                    <a:lnTo>
                      <a:pt x="214" y="237"/>
                    </a:lnTo>
                    <a:lnTo>
                      <a:pt x="211" y="236"/>
                    </a:lnTo>
                    <a:lnTo>
                      <a:pt x="209" y="236"/>
                    </a:lnTo>
                    <a:lnTo>
                      <a:pt x="203" y="232"/>
                    </a:lnTo>
                    <a:lnTo>
                      <a:pt x="199" y="230"/>
                    </a:lnTo>
                    <a:lnTo>
                      <a:pt x="195" y="229"/>
                    </a:lnTo>
                    <a:lnTo>
                      <a:pt x="194" y="227"/>
                    </a:lnTo>
                    <a:lnTo>
                      <a:pt x="192" y="226"/>
                    </a:lnTo>
                    <a:lnTo>
                      <a:pt x="189" y="226"/>
                    </a:lnTo>
                    <a:lnTo>
                      <a:pt x="186" y="225"/>
                    </a:lnTo>
                    <a:lnTo>
                      <a:pt x="182" y="223"/>
                    </a:lnTo>
                    <a:lnTo>
                      <a:pt x="177" y="222"/>
                    </a:lnTo>
                    <a:lnTo>
                      <a:pt x="173" y="221"/>
                    </a:lnTo>
                    <a:lnTo>
                      <a:pt x="172" y="220"/>
                    </a:lnTo>
                    <a:lnTo>
                      <a:pt x="171" y="220"/>
                    </a:lnTo>
                    <a:lnTo>
                      <a:pt x="170" y="218"/>
                    </a:lnTo>
                    <a:lnTo>
                      <a:pt x="170" y="217"/>
                    </a:lnTo>
                    <a:lnTo>
                      <a:pt x="169" y="217"/>
                    </a:lnTo>
                    <a:lnTo>
                      <a:pt x="165" y="217"/>
                    </a:lnTo>
                    <a:lnTo>
                      <a:pt x="162" y="217"/>
                    </a:lnTo>
                    <a:lnTo>
                      <a:pt x="157" y="216"/>
                    </a:lnTo>
                    <a:lnTo>
                      <a:pt x="153" y="216"/>
                    </a:lnTo>
                    <a:lnTo>
                      <a:pt x="148" y="218"/>
                    </a:lnTo>
                    <a:lnTo>
                      <a:pt x="147" y="220"/>
                    </a:lnTo>
                    <a:lnTo>
                      <a:pt x="145" y="222"/>
                    </a:lnTo>
                    <a:lnTo>
                      <a:pt x="140" y="227"/>
                    </a:lnTo>
                    <a:lnTo>
                      <a:pt x="136" y="233"/>
                    </a:lnTo>
                    <a:lnTo>
                      <a:pt x="134" y="235"/>
                    </a:lnTo>
                    <a:lnTo>
                      <a:pt x="134" y="236"/>
                    </a:lnTo>
                    <a:lnTo>
                      <a:pt x="131" y="240"/>
                    </a:lnTo>
                    <a:lnTo>
                      <a:pt x="127" y="243"/>
                    </a:lnTo>
                    <a:lnTo>
                      <a:pt x="126" y="245"/>
                    </a:lnTo>
                    <a:lnTo>
                      <a:pt x="123" y="246"/>
                    </a:lnTo>
                    <a:lnTo>
                      <a:pt x="120" y="246"/>
                    </a:lnTo>
                    <a:lnTo>
                      <a:pt x="115" y="246"/>
                    </a:lnTo>
                    <a:lnTo>
                      <a:pt x="110" y="246"/>
                    </a:lnTo>
                    <a:lnTo>
                      <a:pt x="107" y="245"/>
                    </a:lnTo>
                    <a:lnTo>
                      <a:pt x="102" y="244"/>
                    </a:lnTo>
                    <a:lnTo>
                      <a:pt x="101" y="242"/>
                    </a:lnTo>
                    <a:lnTo>
                      <a:pt x="100" y="240"/>
                    </a:lnTo>
                    <a:lnTo>
                      <a:pt x="100" y="237"/>
                    </a:lnTo>
                    <a:lnTo>
                      <a:pt x="99" y="234"/>
                    </a:lnTo>
                    <a:lnTo>
                      <a:pt x="96" y="225"/>
                    </a:lnTo>
                    <a:lnTo>
                      <a:pt x="94" y="221"/>
                    </a:lnTo>
                    <a:lnTo>
                      <a:pt x="91" y="217"/>
                    </a:lnTo>
                    <a:lnTo>
                      <a:pt x="88" y="214"/>
                    </a:lnTo>
                    <a:lnTo>
                      <a:pt x="84" y="212"/>
                    </a:lnTo>
                    <a:lnTo>
                      <a:pt x="80" y="210"/>
                    </a:lnTo>
                    <a:lnTo>
                      <a:pt x="75" y="209"/>
                    </a:lnTo>
                    <a:lnTo>
                      <a:pt x="71" y="204"/>
                    </a:lnTo>
                    <a:lnTo>
                      <a:pt x="69" y="202"/>
                    </a:lnTo>
                    <a:lnTo>
                      <a:pt x="66" y="200"/>
                    </a:lnTo>
                    <a:lnTo>
                      <a:pt x="65" y="199"/>
                    </a:lnTo>
                    <a:lnTo>
                      <a:pt x="63" y="197"/>
                    </a:lnTo>
                    <a:lnTo>
                      <a:pt x="62" y="197"/>
                    </a:lnTo>
                    <a:lnTo>
                      <a:pt x="61" y="196"/>
                    </a:lnTo>
                    <a:lnTo>
                      <a:pt x="60" y="194"/>
                    </a:lnTo>
                    <a:lnTo>
                      <a:pt x="58" y="192"/>
                    </a:lnTo>
                    <a:lnTo>
                      <a:pt x="53" y="189"/>
                    </a:lnTo>
                    <a:lnTo>
                      <a:pt x="48" y="188"/>
                    </a:lnTo>
                    <a:lnTo>
                      <a:pt x="43" y="187"/>
                    </a:lnTo>
                    <a:lnTo>
                      <a:pt x="41" y="182"/>
                    </a:lnTo>
                    <a:lnTo>
                      <a:pt x="41" y="180"/>
                    </a:lnTo>
                    <a:lnTo>
                      <a:pt x="40" y="178"/>
                    </a:lnTo>
                    <a:lnTo>
                      <a:pt x="40" y="176"/>
                    </a:lnTo>
                    <a:lnTo>
                      <a:pt x="39" y="175"/>
                    </a:lnTo>
                    <a:lnTo>
                      <a:pt x="37" y="174"/>
                    </a:lnTo>
                    <a:lnTo>
                      <a:pt x="35" y="173"/>
                    </a:lnTo>
                    <a:lnTo>
                      <a:pt x="33" y="172"/>
                    </a:lnTo>
                    <a:lnTo>
                      <a:pt x="32" y="170"/>
                    </a:lnTo>
                    <a:lnTo>
                      <a:pt x="31" y="169"/>
                    </a:lnTo>
                    <a:lnTo>
                      <a:pt x="30" y="169"/>
                    </a:lnTo>
                    <a:lnTo>
                      <a:pt x="29" y="170"/>
                    </a:lnTo>
                    <a:lnTo>
                      <a:pt x="27" y="170"/>
                    </a:lnTo>
                    <a:lnTo>
                      <a:pt x="24" y="170"/>
                    </a:lnTo>
                    <a:lnTo>
                      <a:pt x="19" y="169"/>
                    </a:lnTo>
                    <a:lnTo>
                      <a:pt x="18" y="169"/>
                    </a:lnTo>
                    <a:lnTo>
                      <a:pt x="17" y="168"/>
                    </a:lnTo>
                    <a:lnTo>
                      <a:pt x="16" y="166"/>
                    </a:lnTo>
                    <a:lnTo>
                      <a:pt x="14" y="164"/>
                    </a:lnTo>
                    <a:lnTo>
                      <a:pt x="14" y="163"/>
                    </a:lnTo>
                    <a:lnTo>
                      <a:pt x="13" y="163"/>
                    </a:lnTo>
                    <a:lnTo>
                      <a:pt x="12" y="159"/>
                    </a:lnTo>
                    <a:lnTo>
                      <a:pt x="12" y="156"/>
                    </a:lnTo>
                    <a:lnTo>
                      <a:pt x="12" y="151"/>
                    </a:lnTo>
                    <a:lnTo>
                      <a:pt x="12" y="149"/>
                    </a:lnTo>
                    <a:lnTo>
                      <a:pt x="11" y="147"/>
                    </a:lnTo>
                    <a:lnTo>
                      <a:pt x="9" y="145"/>
                    </a:lnTo>
                    <a:lnTo>
                      <a:pt x="5" y="144"/>
                    </a:lnTo>
                  </a:path>
                </a:pathLst>
              </a:custGeom>
              <a:solidFill>
                <a:srgbClr val="E3CA7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 dirty="0">
                  <a:cs typeface="+mn-cs"/>
                </a:endParaRPr>
              </a:p>
            </p:txBody>
          </p:sp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>
                <a:off x="1749473" y="2406289"/>
                <a:ext cx="958615" cy="960025"/>
              </a:xfrm>
              <a:custGeom>
                <a:avLst/>
                <a:gdLst>
                  <a:gd name="T0" fmla="*/ 2147483647 w 468"/>
                  <a:gd name="T1" fmla="*/ 2147483647 h 404"/>
                  <a:gd name="T2" fmla="*/ 2147483647 w 468"/>
                  <a:gd name="T3" fmla="*/ 2147483647 h 404"/>
                  <a:gd name="T4" fmla="*/ 2147483647 w 468"/>
                  <a:gd name="T5" fmla="*/ 2147483647 h 404"/>
                  <a:gd name="T6" fmla="*/ 2147483647 w 468"/>
                  <a:gd name="T7" fmla="*/ 2147483647 h 404"/>
                  <a:gd name="T8" fmla="*/ 2147483647 w 468"/>
                  <a:gd name="T9" fmla="*/ 2147483647 h 404"/>
                  <a:gd name="T10" fmla="*/ 2147483647 w 468"/>
                  <a:gd name="T11" fmla="*/ 2147483647 h 404"/>
                  <a:gd name="T12" fmla="*/ 2147483647 w 468"/>
                  <a:gd name="T13" fmla="*/ 2147483647 h 404"/>
                  <a:gd name="T14" fmla="*/ 2147483647 w 468"/>
                  <a:gd name="T15" fmla="*/ 2147483647 h 404"/>
                  <a:gd name="T16" fmla="*/ 2147483647 w 468"/>
                  <a:gd name="T17" fmla="*/ 2147483647 h 404"/>
                  <a:gd name="T18" fmla="*/ 2147483647 w 468"/>
                  <a:gd name="T19" fmla="*/ 2147483647 h 404"/>
                  <a:gd name="T20" fmla="*/ 2147483647 w 468"/>
                  <a:gd name="T21" fmla="*/ 2147483647 h 404"/>
                  <a:gd name="T22" fmla="*/ 2147483647 w 468"/>
                  <a:gd name="T23" fmla="*/ 2147483647 h 404"/>
                  <a:gd name="T24" fmla="*/ 2147483647 w 468"/>
                  <a:gd name="T25" fmla="*/ 2147483647 h 404"/>
                  <a:gd name="T26" fmla="*/ 2147483647 w 468"/>
                  <a:gd name="T27" fmla="*/ 2147483647 h 404"/>
                  <a:gd name="T28" fmla="*/ 2147483647 w 468"/>
                  <a:gd name="T29" fmla="*/ 2147483647 h 404"/>
                  <a:gd name="T30" fmla="*/ 2147483647 w 468"/>
                  <a:gd name="T31" fmla="*/ 2147483647 h 404"/>
                  <a:gd name="T32" fmla="*/ 2147483647 w 468"/>
                  <a:gd name="T33" fmla="*/ 2147483647 h 404"/>
                  <a:gd name="T34" fmla="*/ 2147483647 w 468"/>
                  <a:gd name="T35" fmla="*/ 2147483647 h 404"/>
                  <a:gd name="T36" fmla="*/ 2147483647 w 468"/>
                  <a:gd name="T37" fmla="*/ 2147483647 h 404"/>
                  <a:gd name="T38" fmla="*/ 2147483647 w 468"/>
                  <a:gd name="T39" fmla="*/ 2147483647 h 404"/>
                  <a:gd name="T40" fmla="*/ 2147483647 w 468"/>
                  <a:gd name="T41" fmla="*/ 2147483647 h 404"/>
                  <a:gd name="T42" fmla="*/ 2147483647 w 468"/>
                  <a:gd name="T43" fmla="*/ 2147483647 h 404"/>
                  <a:gd name="T44" fmla="*/ 2147483647 w 468"/>
                  <a:gd name="T45" fmla="*/ 2147483647 h 404"/>
                  <a:gd name="T46" fmla="*/ 2147483647 w 468"/>
                  <a:gd name="T47" fmla="*/ 2147483647 h 404"/>
                  <a:gd name="T48" fmla="*/ 2147483647 w 468"/>
                  <a:gd name="T49" fmla="*/ 2147483647 h 404"/>
                  <a:gd name="T50" fmla="*/ 2147483647 w 468"/>
                  <a:gd name="T51" fmla="*/ 2147483647 h 404"/>
                  <a:gd name="T52" fmla="*/ 2147483647 w 468"/>
                  <a:gd name="T53" fmla="*/ 2147483647 h 404"/>
                  <a:gd name="T54" fmla="*/ 2147483647 w 468"/>
                  <a:gd name="T55" fmla="*/ 2147483647 h 404"/>
                  <a:gd name="T56" fmla="*/ 2147483647 w 468"/>
                  <a:gd name="T57" fmla="*/ 2147483647 h 404"/>
                  <a:gd name="T58" fmla="*/ 2147483647 w 468"/>
                  <a:gd name="T59" fmla="*/ 2147483647 h 404"/>
                  <a:gd name="T60" fmla="*/ 2147483647 w 468"/>
                  <a:gd name="T61" fmla="*/ 2147483647 h 404"/>
                  <a:gd name="T62" fmla="*/ 2147483647 w 468"/>
                  <a:gd name="T63" fmla="*/ 2147483647 h 404"/>
                  <a:gd name="T64" fmla="*/ 2147483647 w 468"/>
                  <a:gd name="T65" fmla="*/ 2147483647 h 404"/>
                  <a:gd name="T66" fmla="*/ 2147483647 w 468"/>
                  <a:gd name="T67" fmla="*/ 2147483647 h 404"/>
                  <a:gd name="T68" fmla="*/ 2147483647 w 468"/>
                  <a:gd name="T69" fmla="*/ 2147483647 h 404"/>
                  <a:gd name="T70" fmla="*/ 2147483647 w 468"/>
                  <a:gd name="T71" fmla="*/ 2147483647 h 404"/>
                  <a:gd name="T72" fmla="*/ 2147483647 w 468"/>
                  <a:gd name="T73" fmla="*/ 2147483647 h 404"/>
                  <a:gd name="T74" fmla="*/ 2147483647 w 468"/>
                  <a:gd name="T75" fmla="*/ 2147483647 h 404"/>
                  <a:gd name="T76" fmla="*/ 2147483647 w 468"/>
                  <a:gd name="T77" fmla="*/ 2147483647 h 404"/>
                  <a:gd name="T78" fmla="*/ 2147483647 w 468"/>
                  <a:gd name="T79" fmla="*/ 2147483647 h 404"/>
                  <a:gd name="T80" fmla="*/ 2147483647 w 468"/>
                  <a:gd name="T81" fmla="*/ 2147483647 h 404"/>
                  <a:gd name="T82" fmla="*/ 2147483647 w 468"/>
                  <a:gd name="T83" fmla="*/ 2147483647 h 404"/>
                  <a:gd name="T84" fmla="*/ 2147483647 w 468"/>
                  <a:gd name="T85" fmla="*/ 2147483647 h 404"/>
                  <a:gd name="T86" fmla="*/ 2147483647 w 468"/>
                  <a:gd name="T87" fmla="*/ 2147483647 h 404"/>
                  <a:gd name="T88" fmla="*/ 2147483647 w 468"/>
                  <a:gd name="T89" fmla="*/ 2147483647 h 404"/>
                  <a:gd name="T90" fmla="*/ 2147483647 w 468"/>
                  <a:gd name="T91" fmla="*/ 2147483647 h 404"/>
                  <a:gd name="T92" fmla="*/ 2147483647 w 468"/>
                  <a:gd name="T93" fmla="*/ 2147483647 h 404"/>
                  <a:gd name="T94" fmla="*/ 2147483647 w 468"/>
                  <a:gd name="T95" fmla="*/ 2147483647 h 404"/>
                  <a:gd name="T96" fmla="*/ 2147483647 w 468"/>
                  <a:gd name="T97" fmla="*/ 2147483647 h 404"/>
                  <a:gd name="T98" fmla="*/ 2147483647 w 468"/>
                  <a:gd name="T99" fmla="*/ 2147483647 h 404"/>
                  <a:gd name="T100" fmla="*/ 2147483647 w 468"/>
                  <a:gd name="T101" fmla="*/ 2147483647 h 404"/>
                  <a:gd name="T102" fmla="*/ 2147483647 w 468"/>
                  <a:gd name="T103" fmla="*/ 2147483647 h 404"/>
                  <a:gd name="T104" fmla="*/ 2147483647 w 468"/>
                  <a:gd name="T105" fmla="*/ 2147483647 h 404"/>
                  <a:gd name="T106" fmla="*/ 2147483647 w 468"/>
                  <a:gd name="T107" fmla="*/ 2147483647 h 404"/>
                  <a:gd name="T108" fmla="*/ 2147483647 w 468"/>
                  <a:gd name="T109" fmla="*/ 2147483647 h 404"/>
                  <a:gd name="T110" fmla="*/ 2147483647 w 468"/>
                  <a:gd name="T111" fmla="*/ 2147483647 h 404"/>
                  <a:gd name="T112" fmla="*/ 2147483647 w 468"/>
                  <a:gd name="T113" fmla="*/ 2147483647 h 40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68"/>
                  <a:gd name="T172" fmla="*/ 0 h 404"/>
                  <a:gd name="T173" fmla="*/ 468 w 468"/>
                  <a:gd name="T174" fmla="*/ 404 h 40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68" h="404">
                    <a:moveTo>
                      <a:pt x="53" y="302"/>
                    </a:moveTo>
                    <a:lnTo>
                      <a:pt x="52" y="300"/>
                    </a:lnTo>
                    <a:lnTo>
                      <a:pt x="49" y="296"/>
                    </a:lnTo>
                    <a:lnTo>
                      <a:pt x="45" y="293"/>
                    </a:lnTo>
                    <a:lnTo>
                      <a:pt x="42" y="290"/>
                    </a:lnTo>
                    <a:lnTo>
                      <a:pt x="40" y="287"/>
                    </a:lnTo>
                    <a:lnTo>
                      <a:pt x="38" y="285"/>
                    </a:lnTo>
                    <a:lnTo>
                      <a:pt x="32" y="282"/>
                    </a:lnTo>
                    <a:lnTo>
                      <a:pt x="29" y="278"/>
                    </a:lnTo>
                    <a:lnTo>
                      <a:pt x="27" y="275"/>
                    </a:lnTo>
                    <a:lnTo>
                      <a:pt x="25" y="272"/>
                    </a:lnTo>
                    <a:lnTo>
                      <a:pt x="22" y="269"/>
                    </a:lnTo>
                    <a:lnTo>
                      <a:pt x="16" y="264"/>
                    </a:lnTo>
                    <a:lnTo>
                      <a:pt x="14" y="261"/>
                    </a:lnTo>
                    <a:lnTo>
                      <a:pt x="11" y="260"/>
                    </a:lnTo>
                    <a:lnTo>
                      <a:pt x="7" y="259"/>
                    </a:lnTo>
                    <a:lnTo>
                      <a:pt x="4" y="259"/>
                    </a:lnTo>
                    <a:lnTo>
                      <a:pt x="1" y="259"/>
                    </a:lnTo>
                    <a:lnTo>
                      <a:pt x="0" y="259"/>
                    </a:lnTo>
                    <a:lnTo>
                      <a:pt x="1" y="252"/>
                    </a:lnTo>
                    <a:lnTo>
                      <a:pt x="2" y="245"/>
                    </a:lnTo>
                    <a:lnTo>
                      <a:pt x="4" y="238"/>
                    </a:lnTo>
                    <a:lnTo>
                      <a:pt x="5" y="231"/>
                    </a:lnTo>
                    <a:lnTo>
                      <a:pt x="6" y="229"/>
                    </a:lnTo>
                    <a:lnTo>
                      <a:pt x="7" y="227"/>
                    </a:lnTo>
                    <a:lnTo>
                      <a:pt x="7" y="225"/>
                    </a:lnTo>
                    <a:lnTo>
                      <a:pt x="8" y="224"/>
                    </a:lnTo>
                    <a:lnTo>
                      <a:pt x="10" y="217"/>
                    </a:lnTo>
                    <a:lnTo>
                      <a:pt x="11" y="211"/>
                    </a:lnTo>
                    <a:lnTo>
                      <a:pt x="15" y="196"/>
                    </a:lnTo>
                    <a:lnTo>
                      <a:pt x="20" y="181"/>
                    </a:lnTo>
                    <a:lnTo>
                      <a:pt x="24" y="175"/>
                    </a:lnTo>
                    <a:lnTo>
                      <a:pt x="28" y="169"/>
                    </a:lnTo>
                    <a:lnTo>
                      <a:pt x="29" y="165"/>
                    </a:lnTo>
                    <a:lnTo>
                      <a:pt x="31" y="163"/>
                    </a:lnTo>
                    <a:lnTo>
                      <a:pt x="33" y="161"/>
                    </a:lnTo>
                    <a:lnTo>
                      <a:pt x="37" y="160"/>
                    </a:lnTo>
                    <a:lnTo>
                      <a:pt x="43" y="156"/>
                    </a:lnTo>
                    <a:lnTo>
                      <a:pt x="51" y="152"/>
                    </a:lnTo>
                    <a:lnTo>
                      <a:pt x="58" y="148"/>
                    </a:lnTo>
                    <a:lnTo>
                      <a:pt x="65" y="146"/>
                    </a:lnTo>
                    <a:lnTo>
                      <a:pt x="69" y="143"/>
                    </a:lnTo>
                    <a:lnTo>
                      <a:pt x="72" y="139"/>
                    </a:lnTo>
                    <a:lnTo>
                      <a:pt x="76" y="132"/>
                    </a:lnTo>
                    <a:lnTo>
                      <a:pt x="79" y="123"/>
                    </a:lnTo>
                    <a:lnTo>
                      <a:pt x="82" y="115"/>
                    </a:lnTo>
                    <a:lnTo>
                      <a:pt x="82" y="113"/>
                    </a:lnTo>
                    <a:lnTo>
                      <a:pt x="82" y="110"/>
                    </a:lnTo>
                    <a:lnTo>
                      <a:pt x="81" y="108"/>
                    </a:lnTo>
                    <a:lnTo>
                      <a:pt x="80" y="105"/>
                    </a:lnTo>
                    <a:lnTo>
                      <a:pt x="80" y="104"/>
                    </a:lnTo>
                    <a:lnTo>
                      <a:pt x="79" y="104"/>
                    </a:lnTo>
                    <a:lnTo>
                      <a:pt x="79" y="102"/>
                    </a:lnTo>
                    <a:lnTo>
                      <a:pt x="78" y="102"/>
                    </a:lnTo>
                    <a:lnTo>
                      <a:pt x="76" y="100"/>
                    </a:lnTo>
                    <a:lnTo>
                      <a:pt x="76" y="97"/>
                    </a:lnTo>
                    <a:lnTo>
                      <a:pt x="75" y="95"/>
                    </a:lnTo>
                    <a:lnTo>
                      <a:pt x="75" y="94"/>
                    </a:lnTo>
                    <a:lnTo>
                      <a:pt x="75" y="88"/>
                    </a:lnTo>
                    <a:lnTo>
                      <a:pt x="74" y="85"/>
                    </a:lnTo>
                    <a:lnTo>
                      <a:pt x="74" y="82"/>
                    </a:lnTo>
                    <a:lnTo>
                      <a:pt x="74" y="81"/>
                    </a:lnTo>
                    <a:lnTo>
                      <a:pt x="74" y="80"/>
                    </a:lnTo>
                    <a:lnTo>
                      <a:pt x="74" y="78"/>
                    </a:lnTo>
                    <a:lnTo>
                      <a:pt x="74" y="76"/>
                    </a:lnTo>
                    <a:lnTo>
                      <a:pt x="74" y="73"/>
                    </a:lnTo>
                    <a:lnTo>
                      <a:pt x="73" y="62"/>
                    </a:lnTo>
                    <a:lnTo>
                      <a:pt x="73" y="52"/>
                    </a:lnTo>
                    <a:lnTo>
                      <a:pt x="73" y="48"/>
                    </a:lnTo>
                    <a:lnTo>
                      <a:pt x="74" y="43"/>
                    </a:lnTo>
                    <a:lnTo>
                      <a:pt x="76" y="39"/>
                    </a:lnTo>
                    <a:lnTo>
                      <a:pt x="79" y="34"/>
                    </a:lnTo>
                    <a:lnTo>
                      <a:pt x="82" y="25"/>
                    </a:lnTo>
                    <a:lnTo>
                      <a:pt x="84" y="16"/>
                    </a:lnTo>
                    <a:lnTo>
                      <a:pt x="93" y="18"/>
                    </a:lnTo>
                    <a:lnTo>
                      <a:pt x="102" y="18"/>
                    </a:lnTo>
                    <a:lnTo>
                      <a:pt x="119" y="18"/>
                    </a:lnTo>
                    <a:lnTo>
                      <a:pt x="136" y="16"/>
                    </a:lnTo>
                    <a:lnTo>
                      <a:pt x="153" y="15"/>
                    </a:lnTo>
                    <a:lnTo>
                      <a:pt x="159" y="15"/>
                    </a:lnTo>
                    <a:lnTo>
                      <a:pt x="162" y="15"/>
                    </a:lnTo>
                    <a:lnTo>
                      <a:pt x="165" y="16"/>
                    </a:lnTo>
                    <a:lnTo>
                      <a:pt x="167" y="17"/>
                    </a:lnTo>
                    <a:lnTo>
                      <a:pt x="168" y="18"/>
                    </a:lnTo>
                    <a:lnTo>
                      <a:pt x="169" y="19"/>
                    </a:lnTo>
                    <a:lnTo>
                      <a:pt x="168" y="20"/>
                    </a:lnTo>
                    <a:lnTo>
                      <a:pt x="165" y="20"/>
                    </a:lnTo>
                    <a:lnTo>
                      <a:pt x="164" y="20"/>
                    </a:lnTo>
                    <a:lnTo>
                      <a:pt x="163" y="21"/>
                    </a:lnTo>
                    <a:lnTo>
                      <a:pt x="164" y="21"/>
                    </a:lnTo>
                    <a:lnTo>
                      <a:pt x="165" y="21"/>
                    </a:lnTo>
                    <a:lnTo>
                      <a:pt x="167" y="22"/>
                    </a:lnTo>
                    <a:lnTo>
                      <a:pt x="170" y="22"/>
                    </a:lnTo>
                    <a:lnTo>
                      <a:pt x="180" y="24"/>
                    </a:lnTo>
                    <a:lnTo>
                      <a:pt x="190" y="24"/>
                    </a:lnTo>
                    <a:lnTo>
                      <a:pt x="210" y="25"/>
                    </a:lnTo>
                    <a:lnTo>
                      <a:pt x="226" y="24"/>
                    </a:lnTo>
                    <a:lnTo>
                      <a:pt x="234" y="24"/>
                    </a:lnTo>
                    <a:lnTo>
                      <a:pt x="242" y="22"/>
                    </a:lnTo>
                    <a:lnTo>
                      <a:pt x="243" y="22"/>
                    </a:lnTo>
                    <a:lnTo>
                      <a:pt x="244" y="21"/>
                    </a:lnTo>
                    <a:lnTo>
                      <a:pt x="245" y="19"/>
                    </a:lnTo>
                    <a:lnTo>
                      <a:pt x="247" y="18"/>
                    </a:lnTo>
                    <a:lnTo>
                      <a:pt x="249" y="17"/>
                    </a:lnTo>
                    <a:lnTo>
                      <a:pt x="254" y="14"/>
                    </a:lnTo>
                    <a:lnTo>
                      <a:pt x="258" y="10"/>
                    </a:lnTo>
                    <a:lnTo>
                      <a:pt x="262" y="7"/>
                    </a:lnTo>
                    <a:lnTo>
                      <a:pt x="265" y="6"/>
                    </a:lnTo>
                    <a:lnTo>
                      <a:pt x="268" y="5"/>
                    </a:lnTo>
                    <a:lnTo>
                      <a:pt x="273" y="5"/>
                    </a:lnTo>
                    <a:lnTo>
                      <a:pt x="276" y="3"/>
                    </a:lnTo>
                    <a:lnTo>
                      <a:pt x="279" y="2"/>
                    </a:lnTo>
                    <a:lnTo>
                      <a:pt x="283" y="0"/>
                    </a:lnTo>
                    <a:lnTo>
                      <a:pt x="288" y="3"/>
                    </a:lnTo>
                    <a:lnTo>
                      <a:pt x="292" y="8"/>
                    </a:lnTo>
                    <a:lnTo>
                      <a:pt x="297" y="13"/>
                    </a:lnTo>
                    <a:lnTo>
                      <a:pt x="302" y="16"/>
                    </a:lnTo>
                    <a:lnTo>
                      <a:pt x="308" y="23"/>
                    </a:lnTo>
                    <a:lnTo>
                      <a:pt x="310" y="27"/>
                    </a:lnTo>
                    <a:lnTo>
                      <a:pt x="312" y="31"/>
                    </a:lnTo>
                    <a:lnTo>
                      <a:pt x="311" y="37"/>
                    </a:lnTo>
                    <a:lnTo>
                      <a:pt x="309" y="41"/>
                    </a:lnTo>
                    <a:lnTo>
                      <a:pt x="306" y="45"/>
                    </a:lnTo>
                    <a:lnTo>
                      <a:pt x="304" y="47"/>
                    </a:lnTo>
                    <a:lnTo>
                      <a:pt x="301" y="49"/>
                    </a:lnTo>
                    <a:lnTo>
                      <a:pt x="300" y="52"/>
                    </a:lnTo>
                    <a:lnTo>
                      <a:pt x="301" y="53"/>
                    </a:lnTo>
                    <a:lnTo>
                      <a:pt x="302" y="54"/>
                    </a:lnTo>
                    <a:lnTo>
                      <a:pt x="303" y="54"/>
                    </a:lnTo>
                    <a:lnTo>
                      <a:pt x="308" y="54"/>
                    </a:lnTo>
                    <a:lnTo>
                      <a:pt x="312" y="55"/>
                    </a:lnTo>
                    <a:lnTo>
                      <a:pt x="314" y="58"/>
                    </a:lnTo>
                    <a:lnTo>
                      <a:pt x="317" y="60"/>
                    </a:lnTo>
                    <a:lnTo>
                      <a:pt x="320" y="61"/>
                    </a:lnTo>
                    <a:lnTo>
                      <a:pt x="323" y="61"/>
                    </a:lnTo>
                    <a:lnTo>
                      <a:pt x="329" y="59"/>
                    </a:lnTo>
                    <a:lnTo>
                      <a:pt x="336" y="57"/>
                    </a:lnTo>
                    <a:lnTo>
                      <a:pt x="338" y="55"/>
                    </a:lnTo>
                    <a:lnTo>
                      <a:pt x="340" y="55"/>
                    </a:lnTo>
                    <a:lnTo>
                      <a:pt x="340" y="53"/>
                    </a:lnTo>
                    <a:lnTo>
                      <a:pt x="350" y="50"/>
                    </a:lnTo>
                    <a:lnTo>
                      <a:pt x="360" y="47"/>
                    </a:lnTo>
                    <a:lnTo>
                      <a:pt x="361" y="47"/>
                    </a:lnTo>
                    <a:lnTo>
                      <a:pt x="362" y="47"/>
                    </a:lnTo>
                    <a:lnTo>
                      <a:pt x="363" y="48"/>
                    </a:lnTo>
                    <a:lnTo>
                      <a:pt x="364" y="48"/>
                    </a:lnTo>
                    <a:lnTo>
                      <a:pt x="366" y="48"/>
                    </a:lnTo>
                    <a:lnTo>
                      <a:pt x="369" y="47"/>
                    </a:lnTo>
                    <a:lnTo>
                      <a:pt x="371" y="46"/>
                    </a:lnTo>
                    <a:lnTo>
                      <a:pt x="372" y="46"/>
                    </a:lnTo>
                    <a:lnTo>
                      <a:pt x="377" y="48"/>
                    </a:lnTo>
                    <a:lnTo>
                      <a:pt x="379" y="50"/>
                    </a:lnTo>
                    <a:lnTo>
                      <a:pt x="382" y="53"/>
                    </a:lnTo>
                    <a:lnTo>
                      <a:pt x="386" y="55"/>
                    </a:lnTo>
                    <a:lnTo>
                      <a:pt x="387" y="58"/>
                    </a:lnTo>
                    <a:lnTo>
                      <a:pt x="389" y="61"/>
                    </a:lnTo>
                    <a:lnTo>
                      <a:pt x="390" y="63"/>
                    </a:lnTo>
                    <a:lnTo>
                      <a:pt x="393" y="66"/>
                    </a:lnTo>
                    <a:lnTo>
                      <a:pt x="395" y="69"/>
                    </a:lnTo>
                    <a:lnTo>
                      <a:pt x="397" y="72"/>
                    </a:lnTo>
                    <a:lnTo>
                      <a:pt x="399" y="74"/>
                    </a:lnTo>
                    <a:lnTo>
                      <a:pt x="402" y="76"/>
                    </a:lnTo>
                    <a:lnTo>
                      <a:pt x="403" y="79"/>
                    </a:lnTo>
                    <a:lnTo>
                      <a:pt x="404" y="81"/>
                    </a:lnTo>
                    <a:lnTo>
                      <a:pt x="405" y="85"/>
                    </a:lnTo>
                    <a:lnTo>
                      <a:pt x="404" y="89"/>
                    </a:lnTo>
                    <a:lnTo>
                      <a:pt x="402" y="91"/>
                    </a:lnTo>
                    <a:lnTo>
                      <a:pt x="400" y="94"/>
                    </a:lnTo>
                    <a:lnTo>
                      <a:pt x="400" y="98"/>
                    </a:lnTo>
                    <a:lnTo>
                      <a:pt x="399" y="101"/>
                    </a:lnTo>
                    <a:lnTo>
                      <a:pt x="398" y="102"/>
                    </a:lnTo>
                    <a:lnTo>
                      <a:pt x="397" y="103"/>
                    </a:lnTo>
                    <a:lnTo>
                      <a:pt x="395" y="104"/>
                    </a:lnTo>
                    <a:lnTo>
                      <a:pt x="395" y="106"/>
                    </a:lnTo>
                    <a:lnTo>
                      <a:pt x="394" y="109"/>
                    </a:lnTo>
                    <a:lnTo>
                      <a:pt x="395" y="112"/>
                    </a:lnTo>
                    <a:lnTo>
                      <a:pt x="398" y="114"/>
                    </a:lnTo>
                    <a:lnTo>
                      <a:pt x="400" y="116"/>
                    </a:lnTo>
                    <a:lnTo>
                      <a:pt x="402" y="119"/>
                    </a:lnTo>
                    <a:lnTo>
                      <a:pt x="403" y="121"/>
                    </a:lnTo>
                    <a:lnTo>
                      <a:pt x="404" y="123"/>
                    </a:lnTo>
                    <a:lnTo>
                      <a:pt x="404" y="125"/>
                    </a:lnTo>
                    <a:lnTo>
                      <a:pt x="405" y="126"/>
                    </a:lnTo>
                    <a:lnTo>
                      <a:pt x="406" y="127"/>
                    </a:lnTo>
                    <a:lnTo>
                      <a:pt x="408" y="127"/>
                    </a:lnTo>
                    <a:lnTo>
                      <a:pt x="411" y="132"/>
                    </a:lnTo>
                    <a:lnTo>
                      <a:pt x="414" y="137"/>
                    </a:lnTo>
                    <a:lnTo>
                      <a:pt x="416" y="143"/>
                    </a:lnTo>
                    <a:lnTo>
                      <a:pt x="419" y="148"/>
                    </a:lnTo>
                    <a:lnTo>
                      <a:pt x="421" y="157"/>
                    </a:lnTo>
                    <a:lnTo>
                      <a:pt x="422" y="163"/>
                    </a:lnTo>
                    <a:lnTo>
                      <a:pt x="422" y="169"/>
                    </a:lnTo>
                    <a:lnTo>
                      <a:pt x="420" y="174"/>
                    </a:lnTo>
                    <a:lnTo>
                      <a:pt x="418" y="178"/>
                    </a:lnTo>
                    <a:lnTo>
                      <a:pt x="415" y="182"/>
                    </a:lnTo>
                    <a:lnTo>
                      <a:pt x="412" y="187"/>
                    </a:lnTo>
                    <a:lnTo>
                      <a:pt x="407" y="192"/>
                    </a:lnTo>
                    <a:lnTo>
                      <a:pt x="410" y="195"/>
                    </a:lnTo>
                    <a:lnTo>
                      <a:pt x="411" y="198"/>
                    </a:lnTo>
                    <a:lnTo>
                      <a:pt x="413" y="202"/>
                    </a:lnTo>
                    <a:lnTo>
                      <a:pt x="416" y="207"/>
                    </a:lnTo>
                    <a:lnTo>
                      <a:pt x="417" y="209"/>
                    </a:lnTo>
                    <a:lnTo>
                      <a:pt x="419" y="210"/>
                    </a:lnTo>
                    <a:lnTo>
                      <a:pt x="420" y="215"/>
                    </a:lnTo>
                    <a:lnTo>
                      <a:pt x="421" y="220"/>
                    </a:lnTo>
                    <a:lnTo>
                      <a:pt x="422" y="225"/>
                    </a:lnTo>
                    <a:lnTo>
                      <a:pt x="424" y="230"/>
                    </a:lnTo>
                    <a:lnTo>
                      <a:pt x="425" y="233"/>
                    </a:lnTo>
                    <a:lnTo>
                      <a:pt x="425" y="236"/>
                    </a:lnTo>
                    <a:lnTo>
                      <a:pt x="424" y="237"/>
                    </a:lnTo>
                    <a:lnTo>
                      <a:pt x="420" y="238"/>
                    </a:lnTo>
                    <a:lnTo>
                      <a:pt x="418" y="242"/>
                    </a:lnTo>
                    <a:lnTo>
                      <a:pt x="418" y="247"/>
                    </a:lnTo>
                    <a:lnTo>
                      <a:pt x="420" y="251"/>
                    </a:lnTo>
                    <a:lnTo>
                      <a:pt x="424" y="253"/>
                    </a:lnTo>
                    <a:lnTo>
                      <a:pt x="428" y="256"/>
                    </a:lnTo>
                    <a:lnTo>
                      <a:pt x="432" y="259"/>
                    </a:lnTo>
                    <a:lnTo>
                      <a:pt x="437" y="260"/>
                    </a:lnTo>
                    <a:lnTo>
                      <a:pt x="440" y="264"/>
                    </a:lnTo>
                    <a:lnTo>
                      <a:pt x="446" y="274"/>
                    </a:lnTo>
                    <a:lnTo>
                      <a:pt x="449" y="277"/>
                    </a:lnTo>
                    <a:lnTo>
                      <a:pt x="454" y="281"/>
                    </a:lnTo>
                    <a:lnTo>
                      <a:pt x="455" y="284"/>
                    </a:lnTo>
                    <a:lnTo>
                      <a:pt x="455" y="287"/>
                    </a:lnTo>
                    <a:lnTo>
                      <a:pt x="456" y="291"/>
                    </a:lnTo>
                    <a:lnTo>
                      <a:pt x="458" y="294"/>
                    </a:lnTo>
                    <a:lnTo>
                      <a:pt x="462" y="298"/>
                    </a:lnTo>
                    <a:lnTo>
                      <a:pt x="463" y="301"/>
                    </a:lnTo>
                    <a:lnTo>
                      <a:pt x="464" y="304"/>
                    </a:lnTo>
                    <a:lnTo>
                      <a:pt x="467" y="309"/>
                    </a:lnTo>
                    <a:lnTo>
                      <a:pt x="467" y="313"/>
                    </a:lnTo>
                    <a:lnTo>
                      <a:pt x="466" y="317"/>
                    </a:lnTo>
                    <a:lnTo>
                      <a:pt x="464" y="319"/>
                    </a:lnTo>
                    <a:lnTo>
                      <a:pt x="461" y="320"/>
                    </a:lnTo>
                    <a:lnTo>
                      <a:pt x="458" y="326"/>
                    </a:lnTo>
                    <a:lnTo>
                      <a:pt x="457" y="331"/>
                    </a:lnTo>
                    <a:lnTo>
                      <a:pt x="448" y="339"/>
                    </a:lnTo>
                    <a:lnTo>
                      <a:pt x="438" y="348"/>
                    </a:lnTo>
                    <a:lnTo>
                      <a:pt x="437" y="354"/>
                    </a:lnTo>
                    <a:lnTo>
                      <a:pt x="437" y="362"/>
                    </a:lnTo>
                    <a:lnTo>
                      <a:pt x="437" y="368"/>
                    </a:lnTo>
                    <a:lnTo>
                      <a:pt x="437" y="375"/>
                    </a:lnTo>
                    <a:lnTo>
                      <a:pt x="431" y="375"/>
                    </a:lnTo>
                    <a:lnTo>
                      <a:pt x="425" y="375"/>
                    </a:lnTo>
                    <a:lnTo>
                      <a:pt x="419" y="375"/>
                    </a:lnTo>
                    <a:lnTo>
                      <a:pt x="414" y="376"/>
                    </a:lnTo>
                    <a:lnTo>
                      <a:pt x="413" y="379"/>
                    </a:lnTo>
                    <a:lnTo>
                      <a:pt x="413" y="383"/>
                    </a:lnTo>
                    <a:lnTo>
                      <a:pt x="413" y="386"/>
                    </a:lnTo>
                    <a:lnTo>
                      <a:pt x="412" y="390"/>
                    </a:lnTo>
                    <a:lnTo>
                      <a:pt x="410" y="392"/>
                    </a:lnTo>
                    <a:lnTo>
                      <a:pt x="408" y="392"/>
                    </a:lnTo>
                    <a:lnTo>
                      <a:pt x="405" y="392"/>
                    </a:lnTo>
                    <a:lnTo>
                      <a:pt x="403" y="392"/>
                    </a:lnTo>
                    <a:lnTo>
                      <a:pt x="399" y="394"/>
                    </a:lnTo>
                    <a:lnTo>
                      <a:pt x="397" y="396"/>
                    </a:lnTo>
                    <a:lnTo>
                      <a:pt x="394" y="397"/>
                    </a:lnTo>
                    <a:lnTo>
                      <a:pt x="392" y="398"/>
                    </a:lnTo>
                    <a:lnTo>
                      <a:pt x="388" y="398"/>
                    </a:lnTo>
                    <a:lnTo>
                      <a:pt x="384" y="398"/>
                    </a:lnTo>
                    <a:lnTo>
                      <a:pt x="380" y="398"/>
                    </a:lnTo>
                    <a:lnTo>
                      <a:pt x="373" y="399"/>
                    </a:lnTo>
                    <a:lnTo>
                      <a:pt x="370" y="401"/>
                    </a:lnTo>
                    <a:lnTo>
                      <a:pt x="366" y="403"/>
                    </a:lnTo>
                    <a:lnTo>
                      <a:pt x="362" y="403"/>
                    </a:lnTo>
                    <a:lnTo>
                      <a:pt x="359" y="403"/>
                    </a:lnTo>
                    <a:lnTo>
                      <a:pt x="351" y="403"/>
                    </a:lnTo>
                    <a:lnTo>
                      <a:pt x="343" y="402"/>
                    </a:lnTo>
                    <a:lnTo>
                      <a:pt x="344" y="399"/>
                    </a:lnTo>
                    <a:lnTo>
                      <a:pt x="343" y="396"/>
                    </a:lnTo>
                    <a:lnTo>
                      <a:pt x="341" y="394"/>
                    </a:lnTo>
                    <a:lnTo>
                      <a:pt x="338" y="393"/>
                    </a:lnTo>
                    <a:lnTo>
                      <a:pt x="335" y="388"/>
                    </a:lnTo>
                    <a:lnTo>
                      <a:pt x="332" y="384"/>
                    </a:lnTo>
                    <a:lnTo>
                      <a:pt x="329" y="381"/>
                    </a:lnTo>
                    <a:lnTo>
                      <a:pt x="325" y="377"/>
                    </a:lnTo>
                    <a:lnTo>
                      <a:pt x="312" y="379"/>
                    </a:lnTo>
                    <a:lnTo>
                      <a:pt x="297" y="381"/>
                    </a:lnTo>
                    <a:lnTo>
                      <a:pt x="294" y="383"/>
                    </a:lnTo>
                    <a:lnTo>
                      <a:pt x="292" y="384"/>
                    </a:lnTo>
                    <a:lnTo>
                      <a:pt x="289" y="390"/>
                    </a:lnTo>
                    <a:lnTo>
                      <a:pt x="285" y="395"/>
                    </a:lnTo>
                    <a:lnTo>
                      <a:pt x="283" y="397"/>
                    </a:lnTo>
                    <a:lnTo>
                      <a:pt x="280" y="399"/>
                    </a:lnTo>
                    <a:lnTo>
                      <a:pt x="279" y="402"/>
                    </a:lnTo>
                    <a:lnTo>
                      <a:pt x="277" y="403"/>
                    </a:lnTo>
                    <a:lnTo>
                      <a:pt x="275" y="403"/>
                    </a:lnTo>
                    <a:lnTo>
                      <a:pt x="271" y="401"/>
                    </a:lnTo>
                    <a:lnTo>
                      <a:pt x="269" y="392"/>
                    </a:lnTo>
                    <a:lnTo>
                      <a:pt x="266" y="384"/>
                    </a:lnTo>
                    <a:lnTo>
                      <a:pt x="265" y="383"/>
                    </a:lnTo>
                    <a:lnTo>
                      <a:pt x="264" y="382"/>
                    </a:lnTo>
                    <a:lnTo>
                      <a:pt x="263" y="381"/>
                    </a:lnTo>
                    <a:lnTo>
                      <a:pt x="262" y="380"/>
                    </a:lnTo>
                    <a:lnTo>
                      <a:pt x="258" y="376"/>
                    </a:lnTo>
                    <a:lnTo>
                      <a:pt x="253" y="373"/>
                    </a:lnTo>
                    <a:lnTo>
                      <a:pt x="249" y="371"/>
                    </a:lnTo>
                    <a:lnTo>
                      <a:pt x="243" y="369"/>
                    </a:lnTo>
                    <a:lnTo>
                      <a:pt x="232" y="368"/>
                    </a:lnTo>
                    <a:lnTo>
                      <a:pt x="220" y="367"/>
                    </a:lnTo>
                    <a:lnTo>
                      <a:pt x="219" y="364"/>
                    </a:lnTo>
                    <a:lnTo>
                      <a:pt x="216" y="362"/>
                    </a:lnTo>
                    <a:lnTo>
                      <a:pt x="213" y="361"/>
                    </a:lnTo>
                    <a:lnTo>
                      <a:pt x="208" y="360"/>
                    </a:lnTo>
                    <a:lnTo>
                      <a:pt x="201" y="360"/>
                    </a:lnTo>
                    <a:lnTo>
                      <a:pt x="197" y="360"/>
                    </a:lnTo>
                    <a:lnTo>
                      <a:pt x="194" y="360"/>
                    </a:lnTo>
                    <a:lnTo>
                      <a:pt x="192" y="357"/>
                    </a:lnTo>
                    <a:lnTo>
                      <a:pt x="189" y="355"/>
                    </a:lnTo>
                    <a:lnTo>
                      <a:pt x="186" y="353"/>
                    </a:lnTo>
                    <a:lnTo>
                      <a:pt x="182" y="351"/>
                    </a:lnTo>
                    <a:lnTo>
                      <a:pt x="180" y="348"/>
                    </a:lnTo>
                    <a:lnTo>
                      <a:pt x="177" y="346"/>
                    </a:lnTo>
                    <a:lnTo>
                      <a:pt x="174" y="344"/>
                    </a:lnTo>
                    <a:lnTo>
                      <a:pt x="170" y="343"/>
                    </a:lnTo>
                    <a:lnTo>
                      <a:pt x="164" y="335"/>
                    </a:lnTo>
                    <a:lnTo>
                      <a:pt x="159" y="331"/>
                    </a:lnTo>
                    <a:lnTo>
                      <a:pt x="155" y="328"/>
                    </a:lnTo>
                    <a:lnTo>
                      <a:pt x="149" y="328"/>
                    </a:lnTo>
                    <a:lnTo>
                      <a:pt x="142" y="329"/>
                    </a:lnTo>
                    <a:lnTo>
                      <a:pt x="134" y="329"/>
                    </a:lnTo>
                    <a:lnTo>
                      <a:pt x="128" y="328"/>
                    </a:lnTo>
                    <a:lnTo>
                      <a:pt x="127" y="326"/>
                    </a:lnTo>
                    <a:lnTo>
                      <a:pt x="126" y="325"/>
                    </a:lnTo>
                    <a:lnTo>
                      <a:pt x="124" y="323"/>
                    </a:lnTo>
                    <a:lnTo>
                      <a:pt x="123" y="321"/>
                    </a:lnTo>
                    <a:lnTo>
                      <a:pt x="115" y="323"/>
                    </a:lnTo>
                    <a:lnTo>
                      <a:pt x="108" y="324"/>
                    </a:lnTo>
                    <a:lnTo>
                      <a:pt x="100" y="324"/>
                    </a:lnTo>
                    <a:lnTo>
                      <a:pt x="92" y="323"/>
                    </a:lnTo>
                    <a:lnTo>
                      <a:pt x="89" y="319"/>
                    </a:lnTo>
                    <a:lnTo>
                      <a:pt x="86" y="317"/>
                    </a:lnTo>
                    <a:lnTo>
                      <a:pt x="82" y="315"/>
                    </a:lnTo>
                    <a:lnTo>
                      <a:pt x="79" y="315"/>
                    </a:lnTo>
                    <a:lnTo>
                      <a:pt x="76" y="314"/>
                    </a:lnTo>
                    <a:lnTo>
                      <a:pt x="73" y="312"/>
                    </a:lnTo>
                    <a:lnTo>
                      <a:pt x="69" y="311"/>
                    </a:lnTo>
                    <a:lnTo>
                      <a:pt x="61" y="309"/>
                    </a:lnTo>
                    <a:lnTo>
                      <a:pt x="59" y="307"/>
                    </a:lnTo>
                    <a:lnTo>
                      <a:pt x="57" y="306"/>
                    </a:lnTo>
                    <a:lnTo>
                      <a:pt x="55" y="304"/>
                    </a:lnTo>
                    <a:lnTo>
                      <a:pt x="53" y="302"/>
                    </a:lnTo>
                  </a:path>
                </a:pathLst>
              </a:custGeom>
              <a:solidFill>
                <a:srgbClr val="E3CA7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 dirty="0">
                  <a:cs typeface="+mn-cs"/>
                </a:endParaRPr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226749" y="1891616"/>
                <a:ext cx="945710" cy="976829"/>
              </a:xfrm>
              <a:custGeom>
                <a:avLst/>
                <a:gdLst>
                  <a:gd name="T0" fmla="*/ 2147483647 w 461"/>
                  <a:gd name="T1" fmla="*/ 2147483647 h 411"/>
                  <a:gd name="T2" fmla="*/ 2147483647 w 461"/>
                  <a:gd name="T3" fmla="*/ 2147483647 h 411"/>
                  <a:gd name="T4" fmla="*/ 2147483647 w 461"/>
                  <a:gd name="T5" fmla="*/ 2147483647 h 411"/>
                  <a:gd name="T6" fmla="*/ 2147483647 w 461"/>
                  <a:gd name="T7" fmla="*/ 2147483647 h 411"/>
                  <a:gd name="T8" fmla="*/ 2147483647 w 461"/>
                  <a:gd name="T9" fmla="*/ 2147483647 h 411"/>
                  <a:gd name="T10" fmla="*/ 2147483647 w 461"/>
                  <a:gd name="T11" fmla="*/ 2147483647 h 411"/>
                  <a:gd name="T12" fmla="*/ 2147483647 w 461"/>
                  <a:gd name="T13" fmla="*/ 2147483647 h 411"/>
                  <a:gd name="T14" fmla="*/ 2147483647 w 461"/>
                  <a:gd name="T15" fmla="*/ 2147483647 h 411"/>
                  <a:gd name="T16" fmla="*/ 2147483647 w 461"/>
                  <a:gd name="T17" fmla="*/ 2147483647 h 411"/>
                  <a:gd name="T18" fmla="*/ 2147483647 w 461"/>
                  <a:gd name="T19" fmla="*/ 2147483647 h 411"/>
                  <a:gd name="T20" fmla="*/ 2147483647 w 461"/>
                  <a:gd name="T21" fmla="*/ 2147483647 h 411"/>
                  <a:gd name="T22" fmla="*/ 2147483647 w 461"/>
                  <a:gd name="T23" fmla="*/ 2147483647 h 411"/>
                  <a:gd name="T24" fmla="*/ 2147483647 w 461"/>
                  <a:gd name="T25" fmla="*/ 2147483647 h 411"/>
                  <a:gd name="T26" fmla="*/ 2147483647 w 461"/>
                  <a:gd name="T27" fmla="*/ 2147483647 h 411"/>
                  <a:gd name="T28" fmla="*/ 2147483647 w 461"/>
                  <a:gd name="T29" fmla="*/ 2147483647 h 411"/>
                  <a:gd name="T30" fmla="*/ 2147483647 w 461"/>
                  <a:gd name="T31" fmla="*/ 2147483647 h 411"/>
                  <a:gd name="T32" fmla="*/ 2147483647 w 461"/>
                  <a:gd name="T33" fmla="*/ 2147483647 h 411"/>
                  <a:gd name="T34" fmla="*/ 2147483647 w 461"/>
                  <a:gd name="T35" fmla="*/ 2147483647 h 411"/>
                  <a:gd name="T36" fmla="*/ 2147483647 w 461"/>
                  <a:gd name="T37" fmla="*/ 2147483647 h 411"/>
                  <a:gd name="T38" fmla="*/ 2147483647 w 461"/>
                  <a:gd name="T39" fmla="*/ 2147483647 h 411"/>
                  <a:gd name="T40" fmla="*/ 2147483647 w 461"/>
                  <a:gd name="T41" fmla="*/ 2147483647 h 411"/>
                  <a:gd name="T42" fmla="*/ 2147483647 w 461"/>
                  <a:gd name="T43" fmla="*/ 2147483647 h 411"/>
                  <a:gd name="T44" fmla="*/ 2147483647 w 461"/>
                  <a:gd name="T45" fmla="*/ 2147483647 h 411"/>
                  <a:gd name="T46" fmla="*/ 2147483647 w 461"/>
                  <a:gd name="T47" fmla="*/ 2147483647 h 411"/>
                  <a:gd name="T48" fmla="*/ 2147483647 w 461"/>
                  <a:gd name="T49" fmla="*/ 2147483647 h 411"/>
                  <a:gd name="T50" fmla="*/ 2147483647 w 461"/>
                  <a:gd name="T51" fmla="*/ 2147483647 h 411"/>
                  <a:gd name="T52" fmla="*/ 2147483647 w 461"/>
                  <a:gd name="T53" fmla="*/ 2147483647 h 411"/>
                  <a:gd name="T54" fmla="*/ 2147483647 w 461"/>
                  <a:gd name="T55" fmla="*/ 2147483647 h 411"/>
                  <a:gd name="T56" fmla="*/ 2147483647 w 461"/>
                  <a:gd name="T57" fmla="*/ 2147483647 h 411"/>
                  <a:gd name="T58" fmla="*/ 2147483647 w 461"/>
                  <a:gd name="T59" fmla="*/ 2147483647 h 411"/>
                  <a:gd name="T60" fmla="*/ 2147483647 w 461"/>
                  <a:gd name="T61" fmla="*/ 2147483647 h 411"/>
                  <a:gd name="T62" fmla="*/ 2147483647 w 461"/>
                  <a:gd name="T63" fmla="*/ 2147483647 h 411"/>
                  <a:gd name="T64" fmla="*/ 2147483647 w 461"/>
                  <a:gd name="T65" fmla="*/ 2147483647 h 411"/>
                  <a:gd name="T66" fmla="*/ 2147483647 w 461"/>
                  <a:gd name="T67" fmla="*/ 2147483647 h 411"/>
                  <a:gd name="T68" fmla="*/ 2147483647 w 461"/>
                  <a:gd name="T69" fmla="*/ 2147483647 h 411"/>
                  <a:gd name="T70" fmla="*/ 2147483647 w 461"/>
                  <a:gd name="T71" fmla="*/ 2147483647 h 411"/>
                  <a:gd name="T72" fmla="*/ 2147483647 w 461"/>
                  <a:gd name="T73" fmla="*/ 2147483647 h 411"/>
                  <a:gd name="T74" fmla="*/ 2147483647 w 461"/>
                  <a:gd name="T75" fmla="*/ 2147483647 h 411"/>
                  <a:gd name="T76" fmla="*/ 2147483647 w 461"/>
                  <a:gd name="T77" fmla="*/ 2147483647 h 411"/>
                  <a:gd name="T78" fmla="*/ 2147483647 w 461"/>
                  <a:gd name="T79" fmla="*/ 2147483647 h 411"/>
                  <a:gd name="T80" fmla="*/ 2147483647 w 461"/>
                  <a:gd name="T81" fmla="*/ 2147483647 h 411"/>
                  <a:gd name="T82" fmla="*/ 2147483647 w 461"/>
                  <a:gd name="T83" fmla="*/ 2147483647 h 411"/>
                  <a:gd name="T84" fmla="*/ 2147483647 w 461"/>
                  <a:gd name="T85" fmla="*/ 2147483647 h 411"/>
                  <a:gd name="T86" fmla="*/ 2147483647 w 461"/>
                  <a:gd name="T87" fmla="*/ 2147483647 h 411"/>
                  <a:gd name="T88" fmla="*/ 2147483647 w 461"/>
                  <a:gd name="T89" fmla="*/ 2147483647 h 411"/>
                  <a:gd name="T90" fmla="*/ 2147483647 w 461"/>
                  <a:gd name="T91" fmla="*/ 2147483647 h 411"/>
                  <a:gd name="T92" fmla="*/ 2147483647 w 461"/>
                  <a:gd name="T93" fmla="*/ 2147483647 h 411"/>
                  <a:gd name="T94" fmla="*/ 2147483647 w 461"/>
                  <a:gd name="T95" fmla="*/ 2147483647 h 411"/>
                  <a:gd name="T96" fmla="*/ 2147483647 w 461"/>
                  <a:gd name="T97" fmla="*/ 2147483647 h 411"/>
                  <a:gd name="T98" fmla="*/ 2147483647 w 461"/>
                  <a:gd name="T99" fmla="*/ 2147483647 h 411"/>
                  <a:gd name="T100" fmla="*/ 2147483647 w 461"/>
                  <a:gd name="T101" fmla="*/ 2147483647 h 411"/>
                  <a:gd name="T102" fmla="*/ 2147483647 w 461"/>
                  <a:gd name="T103" fmla="*/ 2147483647 h 411"/>
                  <a:gd name="T104" fmla="*/ 2147483647 w 461"/>
                  <a:gd name="T105" fmla="*/ 2147483647 h 411"/>
                  <a:gd name="T106" fmla="*/ 2147483647 w 461"/>
                  <a:gd name="T107" fmla="*/ 2147483647 h 411"/>
                  <a:gd name="T108" fmla="*/ 2147483647 w 461"/>
                  <a:gd name="T109" fmla="*/ 2147483647 h 411"/>
                  <a:gd name="T110" fmla="*/ 2147483647 w 461"/>
                  <a:gd name="T111" fmla="*/ 2147483647 h 41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1"/>
                  <a:gd name="T169" fmla="*/ 0 h 411"/>
                  <a:gd name="T170" fmla="*/ 461 w 461"/>
                  <a:gd name="T171" fmla="*/ 411 h 41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1" h="411">
                    <a:moveTo>
                      <a:pt x="336" y="244"/>
                    </a:moveTo>
                    <a:lnTo>
                      <a:pt x="311" y="246"/>
                    </a:lnTo>
                    <a:lnTo>
                      <a:pt x="285" y="248"/>
                    </a:lnTo>
                    <a:lnTo>
                      <a:pt x="278" y="255"/>
                    </a:lnTo>
                    <a:lnTo>
                      <a:pt x="272" y="261"/>
                    </a:lnTo>
                    <a:lnTo>
                      <a:pt x="271" y="267"/>
                    </a:lnTo>
                    <a:lnTo>
                      <a:pt x="270" y="274"/>
                    </a:lnTo>
                    <a:lnTo>
                      <a:pt x="270" y="289"/>
                    </a:lnTo>
                    <a:lnTo>
                      <a:pt x="270" y="297"/>
                    </a:lnTo>
                    <a:lnTo>
                      <a:pt x="269" y="304"/>
                    </a:lnTo>
                    <a:lnTo>
                      <a:pt x="267" y="310"/>
                    </a:lnTo>
                    <a:lnTo>
                      <a:pt x="264" y="315"/>
                    </a:lnTo>
                    <a:lnTo>
                      <a:pt x="262" y="316"/>
                    </a:lnTo>
                    <a:lnTo>
                      <a:pt x="258" y="318"/>
                    </a:lnTo>
                    <a:lnTo>
                      <a:pt x="253" y="320"/>
                    </a:lnTo>
                    <a:lnTo>
                      <a:pt x="248" y="322"/>
                    </a:lnTo>
                    <a:lnTo>
                      <a:pt x="242" y="323"/>
                    </a:lnTo>
                    <a:lnTo>
                      <a:pt x="237" y="324"/>
                    </a:lnTo>
                    <a:lnTo>
                      <a:pt x="233" y="326"/>
                    </a:lnTo>
                    <a:lnTo>
                      <a:pt x="230" y="326"/>
                    </a:lnTo>
                    <a:lnTo>
                      <a:pt x="210" y="332"/>
                    </a:lnTo>
                    <a:lnTo>
                      <a:pt x="188" y="339"/>
                    </a:lnTo>
                    <a:lnTo>
                      <a:pt x="168" y="344"/>
                    </a:lnTo>
                    <a:lnTo>
                      <a:pt x="145" y="348"/>
                    </a:lnTo>
                    <a:lnTo>
                      <a:pt x="142" y="350"/>
                    </a:lnTo>
                    <a:lnTo>
                      <a:pt x="139" y="350"/>
                    </a:lnTo>
                    <a:lnTo>
                      <a:pt x="136" y="353"/>
                    </a:lnTo>
                    <a:lnTo>
                      <a:pt x="132" y="356"/>
                    </a:lnTo>
                    <a:lnTo>
                      <a:pt x="128" y="361"/>
                    </a:lnTo>
                    <a:lnTo>
                      <a:pt x="127" y="366"/>
                    </a:lnTo>
                    <a:lnTo>
                      <a:pt x="125" y="369"/>
                    </a:lnTo>
                    <a:lnTo>
                      <a:pt x="122" y="372"/>
                    </a:lnTo>
                    <a:lnTo>
                      <a:pt x="119" y="376"/>
                    </a:lnTo>
                    <a:lnTo>
                      <a:pt x="118" y="382"/>
                    </a:lnTo>
                    <a:lnTo>
                      <a:pt x="118" y="388"/>
                    </a:lnTo>
                    <a:lnTo>
                      <a:pt x="116" y="394"/>
                    </a:lnTo>
                    <a:lnTo>
                      <a:pt x="114" y="396"/>
                    </a:lnTo>
                    <a:lnTo>
                      <a:pt x="111" y="397"/>
                    </a:lnTo>
                    <a:lnTo>
                      <a:pt x="110" y="399"/>
                    </a:lnTo>
                    <a:lnTo>
                      <a:pt x="109" y="400"/>
                    </a:lnTo>
                    <a:lnTo>
                      <a:pt x="108" y="400"/>
                    </a:lnTo>
                    <a:lnTo>
                      <a:pt x="107" y="400"/>
                    </a:lnTo>
                    <a:lnTo>
                      <a:pt x="105" y="401"/>
                    </a:lnTo>
                    <a:lnTo>
                      <a:pt x="103" y="402"/>
                    </a:lnTo>
                    <a:lnTo>
                      <a:pt x="102" y="402"/>
                    </a:lnTo>
                    <a:lnTo>
                      <a:pt x="102" y="404"/>
                    </a:lnTo>
                    <a:lnTo>
                      <a:pt x="102" y="406"/>
                    </a:lnTo>
                    <a:lnTo>
                      <a:pt x="101" y="408"/>
                    </a:lnTo>
                    <a:lnTo>
                      <a:pt x="97" y="410"/>
                    </a:lnTo>
                    <a:lnTo>
                      <a:pt x="92" y="410"/>
                    </a:lnTo>
                    <a:lnTo>
                      <a:pt x="81" y="410"/>
                    </a:lnTo>
                    <a:lnTo>
                      <a:pt x="77" y="409"/>
                    </a:lnTo>
                    <a:lnTo>
                      <a:pt x="73" y="409"/>
                    </a:lnTo>
                    <a:lnTo>
                      <a:pt x="67" y="408"/>
                    </a:lnTo>
                    <a:lnTo>
                      <a:pt x="61" y="406"/>
                    </a:lnTo>
                    <a:lnTo>
                      <a:pt x="53" y="400"/>
                    </a:lnTo>
                    <a:lnTo>
                      <a:pt x="44" y="394"/>
                    </a:lnTo>
                    <a:lnTo>
                      <a:pt x="38" y="390"/>
                    </a:lnTo>
                    <a:lnTo>
                      <a:pt x="32" y="386"/>
                    </a:lnTo>
                    <a:lnTo>
                      <a:pt x="24" y="384"/>
                    </a:lnTo>
                    <a:lnTo>
                      <a:pt x="17" y="380"/>
                    </a:lnTo>
                    <a:lnTo>
                      <a:pt x="15" y="375"/>
                    </a:lnTo>
                    <a:lnTo>
                      <a:pt x="12" y="370"/>
                    </a:lnTo>
                    <a:lnTo>
                      <a:pt x="9" y="359"/>
                    </a:lnTo>
                    <a:lnTo>
                      <a:pt x="6" y="349"/>
                    </a:lnTo>
                    <a:lnTo>
                      <a:pt x="4" y="344"/>
                    </a:lnTo>
                    <a:lnTo>
                      <a:pt x="1" y="339"/>
                    </a:lnTo>
                    <a:lnTo>
                      <a:pt x="0" y="336"/>
                    </a:lnTo>
                    <a:lnTo>
                      <a:pt x="0" y="333"/>
                    </a:lnTo>
                    <a:lnTo>
                      <a:pt x="0" y="330"/>
                    </a:lnTo>
                    <a:lnTo>
                      <a:pt x="2" y="327"/>
                    </a:lnTo>
                    <a:lnTo>
                      <a:pt x="6" y="327"/>
                    </a:lnTo>
                    <a:lnTo>
                      <a:pt x="9" y="326"/>
                    </a:lnTo>
                    <a:lnTo>
                      <a:pt x="12" y="326"/>
                    </a:lnTo>
                    <a:lnTo>
                      <a:pt x="14" y="324"/>
                    </a:lnTo>
                    <a:lnTo>
                      <a:pt x="15" y="322"/>
                    </a:lnTo>
                    <a:lnTo>
                      <a:pt x="15" y="320"/>
                    </a:lnTo>
                    <a:lnTo>
                      <a:pt x="19" y="321"/>
                    </a:lnTo>
                    <a:lnTo>
                      <a:pt x="22" y="320"/>
                    </a:lnTo>
                    <a:lnTo>
                      <a:pt x="25" y="319"/>
                    </a:lnTo>
                    <a:lnTo>
                      <a:pt x="28" y="317"/>
                    </a:lnTo>
                    <a:lnTo>
                      <a:pt x="28" y="316"/>
                    </a:lnTo>
                    <a:lnTo>
                      <a:pt x="29" y="316"/>
                    </a:lnTo>
                    <a:lnTo>
                      <a:pt x="29" y="315"/>
                    </a:lnTo>
                    <a:lnTo>
                      <a:pt x="29" y="314"/>
                    </a:lnTo>
                    <a:lnTo>
                      <a:pt x="27" y="313"/>
                    </a:lnTo>
                    <a:lnTo>
                      <a:pt x="25" y="312"/>
                    </a:lnTo>
                    <a:lnTo>
                      <a:pt x="23" y="312"/>
                    </a:lnTo>
                    <a:lnTo>
                      <a:pt x="22" y="312"/>
                    </a:lnTo>
                    <a:lnTo>
                      <a:pt x="19" y="308"/>
                    </a:lnTo>
                    <a:lnTo>
                      <a:pt x="17" y="303"/>
                    </a:lnTo>
                    <a:lnTo>
                      <a:pt x="16" y="298"/>
                    </a:lnTo>
                    <a:lnTo>
                      <a:pt x="15" y="297"/>
                    </a:lnTo>
                    <a:lnTo>
                      <a:pt x="12" y="295"/>
                    </a:lnTo>
                    <a:lnTo>
                      <a:pt x="11" y="290"/>
                    </a:lnTo>
                    <a:lnTo>
                      <a:pt x="9" y="285"/>
                    </a:lnTo>
                    <a:lnTo>
                      <a:pt x="9" y="281"/>
                    </a:lnTo>
                    <a:lnTo>
                      <a:pt x="10" y="278"/>
                    </a:lnTo>
                    <a:lnTo>
                      <a:pt x="10" y="276"/>
                    </a:lnTo>
                    <a:lnTo>
                      <a:pt x="11" y="274"/>
                    </a:lnTo>
                    <a:lnTo>
                      <a:pt x="12" y="271"/>
                    </a:lnTo>
                    <a:lnTo>
                      <a:pt x="14" y="269"/>
                    </a:lnTo>
                    <a:lnTo>
                      <a:pt x="16" y="266"/>
                    </a:lnTo>
                    <a:lnTo>
                      <a:pt x="16" y="260"/>
                    </a:lnTo>
                    <a:lnTo>
                      <a:pt x="16" y="255"/>
                    </a:lnTo>
                    <a:lnTo>
                      <a:pt x="16" y="250"/>
                    </a:lnTo>
                    <a:lnTo>
                      <a:pt x="16" y="247"/>
                    </a:lnTo>
                    <a:lnTo>
                      <a:pt x="15" y="244"/>
                    </a:lnTo>
                    <a:lnTo>
                      <a:pt x="15" y="242"/>
                    </a:lnTo>
                    <a:lnTo>
                      <a:pt x="15" y="240"/>
                    </a:lnTo>
                    <a:lnTo>
                      <a:pt x="14" y="238"/>
                    </a:lnTo>
                    <a:lnTo>
                      <a:pt x="12" y="236"/>
                    </a:lnTo>
                    <a:lnTo>
                      <a:pt x="9" y="232"/>
                    </a:lnTo>
                    <a:lnTo>
                      <a:pt x="8" y="230"/>
                    </a:lnTo>
                    <a:lnTo>
                      <a:pt x="6" y="227"/>
                    </a:lnTo>
                    <a:lnTo>
                      <a:pt x="6" y="221"/>
                    </a:lnTo>
                    <a:lnTo>
                      <a:pt x="6" y="217"/>
                    </a:lnTo>
                    <a:lnTo>
                      <a:pt x="7" y="212"/>
                    </a:lnTo>
                    <a:lnTo>
                      <a:pt x="9" y="208"/>
                    </a:lnTo>
                    <a:lnTo>
                      <a:pt x="11" y="204"/>
                    </a:lnTo>
                    <a:lnTo>
                      <a:pt x="13" y="201"/>
                    </a:lnTo>
                    <a:lnTo>
                      <a:pt x="15" y="197"/>
                    </a:lnTo>
                    <a:lnTo>
                      <a:pt x="16" y="194"/>
                    </a:lnTo>
                    <a:lnTo>
                      <a:pt x="20" y="192"/>
                    </a:lnTo>
                    <a:lnTo>
                      <a:pt x="21" y="190"/>
                    </a:lnTo>
                    <a:lnTo>
                      <a:pt x="21" y="187"/>
                    </a:lnTo>
                    <a:lnTo>
                      <a:pt x="20" y="184"/>
                    </a:lnTo>
                    <a:lnTo>
                      <a:pt x="23" y="179"/>
                    </a:lnTo>
                    <a:lnTo>
                      <a:pt x="28" y="175"/>
                    </a:lnTo>
                    <a:lnTo>
                      <a:pt x="33" y="172"/>
                    </a:lnTo>
                    <a:lnTo>
                      <a:pt x="39" y="170"/>
                    </a:lnTo>
                    <a:lnTo>
                      <a:pt x="43" y="167"/>
                    </a:lnTo>
                    <a:lnTo>
                      <a:pt x="47" y="165"/>
                    </a:lnTo>
                    <a:lnTo>
                      <a:pt x="51" y="163"/>
                    </a:lnTo>
                    <a:lnTo>
                      <a:pt x="53" y="163"/>
                    </a:lnTo>
                    <a:lnTo>
                      <a:pt x="56" y="162"/>
                    </a:lnTo>
                    <a:lnTo>
                      <a:pt x="63" y="157"/>
                    </a:lnTo>
                    <a:lnTo>
                      <a:pt x="69" y="152"/>
                    </a:lnTo>
                    <a:lnTo>
                      <a:pt x="72" y="147"/>
                    </a:lnTo>
                    <a:lnTo>
                      <a:pt x="74" y="145"/>
                    </a:lnTo>
                    <a:lnTo>
                      <a:pt x="75" y="143"/>
                    </a:lnTo>
                    <a:lnTo>
                      <a:pt x="76" y="139"/>
                    </a:lnTo>
                    <a:lnTo>
                      <a:pt x="76" y="135"/>
                    </a:lnTo>
                    <a:lnTo>
                      <a:pt x="78" y="132"/>
                    </a:lnTo>
                    <a:lnTo>
                      <a:pt x="81" y="131"/>
                    </a:lnTo>
                    <a:lnTo>
                      <a:pt x="87" y="127"/>
                    </a:lnTo>
                    <a:lnTo>
                      <a:pt x="92" y="125"/>
                    </a:lnTo>
                    <a:lnTo>
                      <a:pt x="94" y="122"/>
                    </a:lnTo>
                    <a:lnTo>
                      <a:pt x="96" y="119"/>
                    </a:lnTo>
                    <a:lnTo>
                      <a:pt x="97" y="116"/>
                    </a:lnTo>
                    <a:lnTo>
                      <a:pt x="98" y="113"/>
                    </a:lnTo>
                    <a:lnTo>
                      <a:pt x="100" y="110"/>
                    </a:lnTo>
                    <a:lnTo>
                      <a:pt x="102" y="109"/>
                    </a:lnTo>
                    <a:lnTo>
                      <a:pt x="107" y="106"/>
                    </a:lnTo>
                    <a:lnTo>
                      <a:pt x="112" y="101"/>
                    </a:lnTo>
                    <a:lnTo>
                      <a:pt x="117" y="96"/>
                    </a:lnTo>
                    <a:lnTo>
                      <a:pt x="123" y="93"/>
                    </a:lnTo>
                    <a:lnTo>
                      <a:pt x="127" y="91"/>
                    </a:lnTo>
                    <a:lnTo>
                      <a:pt x="131" y="91"/>
                    </a:lnTo>
                    <a:lnTo>
                      <a:pt x="135" y="88"/>
                    </a:lnTo>
                    <a:lnTo>
                      <a:pt x="137" y="85"/>
                    </a:lnTo>
                    <a:lnTo>
                      <a:pt x="142" y="80"/>
                    </a:lnTo>
                    <a:lnTo>
                      <a:pt x="144" y="77"/>
                    </a:lnTo>
                    <a:lnTo>
                      <a:pt x="147" y="75"/>
                    </a:lnTo>
                    <a:lnTo>
                      <a:pt x="151" y="73"/>
                    </a:lnTo>
                    <a:lnTo>
                      <a:pt x="156" y="71"/>
                    </a:lnTo>
                    <a:lnTo>
                      <a:pt x="157" y="69"/>
                    </a:lnTo>
                    <a:lnTo>
                      <a:pt x="159" y="67"/>
                    </a:lnTo>
                    <a:lnTo>
                      <a:pt x="159" y="66"/>
                    </a:lnTo>
                    <a:lnTo>
                      <a:pt x="160" y="65"/>
                    </a:lnTo>
                    <a:lnTo>
                      <a:pt x="162" y="63"/>
                    </a:lnTo>
                    <a:lnTo>
                      <a:pt x="167" y="59"/>
                    </a:lnTo>
                    <a:lnTo>
                      <a:pt x="171" y="55"/>
                    </a:lnTo>
                    <a:lnTo>
                      <a:pt x="176" y="51"/>
                    </a:lnTo>
                    <a:lnTo>
                      <a:pt x="181" y="49"/>
                    </a:lnTo>
                    <a:lnTo>
                      <a:pt x="183" y="47"/>
                    </a:lnTo>
                    <a:lnTo>
                      <a:pt x="185" y="45"/>
                    </a:lnTo>
                    <a:lnTo>
                      <a:pt x="187" y="45"/>
                    </a:lnTo>
                    <a:lnTo>
                      <a:pt x="190" y="45"/>
                    </a:lnTo>
                    <a:lnTo>
                      <a:pt x="191" y="45"/>
                    </a:lnTo>
                    <a:lnTo>
                      <a:pt x="194" y="46"/>
                    </a:lnTo>
                    <a:lnTo>
                      <a:pt x="196" y="44"/>
                    </a:lnTo>
                    <a:lnTo>
                      <a:pt x="199" y="41"/>
                    </a:lnTo>
                    <a:lnTo>
                      <a:pt x="201" y="39"/>
                    </a:lnTo>
                    <a:lnTo>
                      <a:pt x="202" y="38"/>
                    </a:lnTo>
                    <a:lnTo>
                      <a:pt x="206" y="37"/>
                    </a:lnTo>
                    <a:lnTo>
                      <a:pt x="210" y="36"/>
                    </a:lnTo>
                    <a:lnTo>
                      <a:pt x="213" y="35"/>
                    </a:lnTo>
                    <a:lnTo>
                      <a:pt x="214" y="35"/>
                    </a:lnTo>
                    <a:lnTo>
                      <a:pt x="219" y="33"/>
                    </a:lnTo>
                    <a:lnTo>
                      <a:pt x="221" y="31"/>
                    </a:lnTo>
                    <a:lnTo>
                      <a:pt x="223" y="29"/>
                    </a:lnTo>
                    <a:lnTo>
                      <a:pt x="224" y="27"/>
                    </a:lnTo>
                    <a:lnTo>
                      <a:pt x="226" y="27"/>
                    </a:lnTo>
                    <a:lnTo>
                      <a:pt x="229" y="25"/>
                    </a:lnTo>
                    <a:lnTo>
                      <a:pt x="233" y="25"/>
                    </a:lnTo>
                    <a:lnTo>
                      <a:pt x="236" y="25"/>
                    </a:lnTo>
                    <a:lnTo>
                      <a:pt x="240" y="24"/>
                    </a:lnTo>
                    <a:lnTo>
                      <a:pt x="242" y="21"/>
                    </a:lnTo>
                    <a:lnTo>
                      <a:pt x="246" y="19"/>
                    </a:lnTo>
                    <a:lnTo>
                      <a:pt x="250" y="17"/>
                    </a:lnTo>
                    <a:lnTo>
                      <a:pt x="254" y="15"/>
                    </a:lnTo>
                    <a:lnTo>
                      <a:pt x="258" y="12"/>
                    </a:lnTo>
                    <a:lnTo>
                      <a:pt x="261" y="9"/>
                    </a:lnTo>
                    <a:lnTo>
                      <a:pt x="264" y="5"/>
                    </a:lnTo>
                    <a:lnTo>
                      <a:pt x="266" y="2"/>
                    </a:lnTo>
                    <a:lnTo>
                      <a:pt x="267" y="2"/>
                    </a:lnTo>
                    <a:lnTo>
                      <a:pt x="269" y="1"/>
                    </a:lnTo>
                    <a:lnTo>
                      <a:pt x="270" y="1"/>
                    </a:lnTo>
                    <a:lnTo>
                      <a:pt x="271" y="0"/>
                    </a:lnTo>
                    <a:lnTo>
                      <a:pt x="275" y="0"/>
                    </a:lnTo>
                    <a:lnTo>
                      <a:pt x="279" y="1"/>
                    </a:lnTo>
                    <a:lnTo>
                      <a:pt x="284" y="1"/>
                    </a:lnTo>
                    <a:lnTo>
                      <a:pt x="287" y="1"/>
                    </a:lnTo>
                    <a:lnTo>
                      <a:pt x="290" y="2"/>
                    </a:lnTo>
                    <a:lnTo>
                      <a:pt x="290" y="3"/>
                    </a:lnTo>
                    <a:lnTo>
                      <a:pt x="291" y="5"/>
                    </a:lnTo>
                    <a:lnTo>
                      <a:pt x="293" y="9"/>
                    </a:lnTo>
                    <a:lnTo>
                      <a:pt x="296" y="14"/>
                    </a:lnTo>
                    <a:lnTo>
                      <a:pt x="297" y="17"/>
                    </a:lnTo>
                    <a:lnTo>
                      <a:pt x="298" y="21"/>
                    </a:lnTo>
                    <a:lnTo>
                      <a:pt x="301" y="25"/>
                    </a:lnTo>
                    <a:lnTo>
                      <a:pt x="305" y="27"/>
                    </a:lnTo>
                    <a:lnTo>
                      <a:pt x="311" y="29"/>
                    </a:lnTo>
                    <a:lnTo>
                      <a:pt x="322" y="35"/>
                    </a:lnTo>
                    <a:lnTo>
                      <a:pt x="324" y="39"/>
                    </a:lnTo>
                    <a:lnTo>
                      <a:pt x="324" y="42"/>
                    </a:lnTo>
                    <a:lnTo>
                      <a:pt x="326" y="45"/>
                    </a:lnTo>
                    <a:lnTo>
                      <a:pt x="328" y="48"/>
                    </a:lnTo>
                    <a:lnTo>
                      <a:pt x="329" y="51"/>
                    </a:lnTo>
                    <a:lnTo>
                      <a:pt x="329" y="54"/>
                    </a:lnTo>
                    <a:lnTo>
                      <a:pt x="331" y="56"/>
                    </a:lnTo>
                    <a:lnTo>
                      <a:pt x="334" y="57"/>
                    </a:lnTo>
                    <a:lnTo>
                      <a:pt x="335" y="61"/>
                    </a:lnTo>
                    <a:lnTo>
                      <a:pt x="335" y="65"/>
                    </a:lnTo>
                    <a:lnTo>
                      <a:pt x="337" y="75"/>
                    </a:lnTo>
                    <a:lnTo>
                      <a:pt x="338" y="79"/>
                    </a:lnTo>
                    <a:lnTo>
                      <a:pt x="341" y="83"/>
                    </a:lnTo>
                    <a:lnTo>
                      <a:pt x="343" y="86"/>
                    </a:lnTo>
                    <a:lnTo>
                      <a:pt x="348" y="88"/>
                    </a:lnTo>
                    <a:lnTo>
                      <a:pt x="351" y="86"/>
                    </a:lnTo>
                    <a:lnTo>
                      <a:pt x="355" y="85"/>
                    </a:lnTo>
                    <a:lnTo>
                      <a:pt x="360" y="84"/>
                    </a:lnTo>
                    <a:lnTo>
                      <a:pt x="366" y="84"/>
                    </a:lnTo>
                    <a:lnTo>
                      <a:pt x="371" y="84"/>
                    </a:lnTo>
                    <a:lnTo>
                      <a:pt x="376" y="84"/>
                    </a:lnTo>
                    <a:lnTo>
                      <a:pt x="380" y="84"/>
                    </a:lnTo>
                    <a:lnTo>
                      <a:pt x="383" y="84"/>
                    </a:lnTo>
                    <a:lnTo>
                      <a:pt x="383" y="81"/>
                    </a:lnTo>
                    <a:lnTo>
                      <a:pt x="385" y="80"/>
                    </a:lnTo>
                    <a:lnTo>
                      <a:pt x="389" y="78"/>
                    </a:lnTo>
                    <a:lnTo>
                      <a:pt x="393" y="78"/>
                    </a:lnTo>
                    <a:lnTo>
                      <a:pt x="400" y="78"/>
                    </a:lnTo>
                    <a:lnTo>
                      <a:pt x="406" y="79"/>
                    </a:lnTo>
                    <a:lnTo>
                      <a:pt x="412" y="81"/>
                    </a:lnTo>
                    <a:lnTo>
                      <a:pt x="418" y="83"/>
                    </a:lnTo>
                    <a:lnTo>
                      <a:pt x="425" y="86"/>
                    </a:lnTo>
                    <a:lnTo>
                      <a:pt x="426" y="88"/>
                    </a:lnTo>
                    <a:lnTo>
                      <a:pt x="426" y="89"/>
                    </a:lnTo>
                    <a:lnTo>
                      <a:pt x="427" y="88"/>
                    </a:lnTo>
                    <a:lnTo>
                      <a:pt x="428" y="87"/>
                    </a:lnTo>
                    <a:lnTo>
                      <a:pt x="429" y="87"/>
                    </a:lnTo>
                    <a:lnTo>
                      <a:pt x="431" y="88"/>
                    </a:lnTo>
                    <a:lnTo>
                      <a:pt x="435" y="90"/>
                    </a:lnTo>
                    <a:lnTo>
                      <a:pt x="437" y="91"/>
                    </a:lnTo>
                    <a:lnTo>
                      <a:pt x="438" y="93"/>
                    </a:lnTo>
                    <a:lnTo>
                      <a:pt x="440" y="98"/>
                    </a:lnTo>
                    <a:lnTo>
                      <a:pt x="442" y="103"/>
                    </a:lnTo>
                    <a:lnTo>
                      <a:pt x="443" y="108"/>
                    </a:lnTo>
                    <a:lnTo>
                      <a:pt x="443" y="113"/>
                    </a:lnTo>
                    <a:lnTo>
                      <a:pt x="444" y="117"/>
                    </a:lnTo>
                    <a:lnTo>
                      <a:pt x="444" y="120"/>
                    </a:lnTo>
                    <a:lnTo>
                      <a:pt x="444" y="121"/>
                    </a:lnTo>
                    <a:lnTo>
                      <a:pt x="444" y="123"/>
                    </a:lnTo>
                    <a:lnTo>
                      <a:pt x="444" y="125"/>
                    </a:lnTo>
                    <a:lnTo>
                      <a:pt x="444" y="128"/>
                    </a:lnTo>
                    <a:lnTo>
                      <a:pt x="445" y="131"/>
                    </a:lnTo>
                    <a:lnTo>
                      <a:pt x="446" y="133"/>
                    </a:lnTo>
                    <a:lnTo>
                      <a:pt x="448" y="135"/>
                    </a:lnTo>
                    <a:lnTo>
                      <a:pt x="450" y="136"/>
                    </a:lnTo>
                    <a:lnTo>
                      <a:pt x="452" y="137"/>
                    </a:lnTo>
                    <a:lnTo>
                      <a:pt x="454" y="138"/>
                    </a:lnTo>
                    <a:lnTo>
                      <a:pt x="451" y="144"/>
                    </a:lnTo>
                    <a:lnTo>
                      <a:pt x="451" y="149"/>
                    </a:lnTo>
                    <a:lnTo>
                      <a:pt x="453" y="152"/>
                    </a:lnTo>
                    <a:lnTo>
                      <a:pt x="454" y="154"/>
                    </a:lnTo>
                    <a:lnTo>
                      <a:pt x="457" y="155"/>
                    </a:lnTo>
                    <a:lnTo>
                      <a:pt x="460" y="157"/>
                    </a:lnTo>
                    <a:lnTo>
                      <a:pt x="460" y="159"/>
                    </a:lnTo>
                    <a:lnTo>
                      <a:pt x="459" y="160"/>
                    </a:lnTo>
                    <a:lnTo>
                      <a:pt x="457" y="161"/>
                    </a:lnTo>
                    <a:lnTo>
                      <a:pt x="456" y="163"/>
                    </a:lnTo>
                    <a:lnTo>
                      <a:pt x="453" y="165"/>
                    </a:lnTo>
                    <a:lnTo>
                      <a:pt x="450" y="171"/>
                    </a:lnTo>
                    <a:lnTo>
                      <a:pt x="446" y="175"/>
                    </a:lnTo>
                    <a:lnTo>
                      <a:pt x="442" y="180"/>
                    </a:lnTo>
                    <a:lnTo>
                      <a:pt x="436" y="184"/>
                    </a:lnTo>
                    <a:lnTo>
                      <a:pt x="437" y="187"/>
                    </a:lnTo>
                    <a:lnTo>
                      <a:pt x="437" y="189"/>
                    </a:lnTo>
                    <a:lnTo>
                      <a:pt x="436" y="191"/>
                    </a:lnTo>
                    <a:lnTo>
                      <a:pt x="435" y="194"/>
                    </a:lnTo>
                    <a:lnTo>
                      <a:pt x="431" y="194"/>
                    </a:lnTo>
                    <a:lnTo>
                      <a:pt x="427" y="193"/>
                    </a:lnTo>
                    <a:lnTo>
                      <a:pt x="418" y="194"/>
                    </a:lnTo>
                    <a:lnTo>
                      <a:pt x="414" y="194"/>
                    </a:lnTo>
                    <a:lnTo>
                      <a:pt x="411" y="195"/>
                    </a:lnTo>
                    <a:lnTo>
                      <a:pt x="409" y="195"/>
                    </a:lnTo>
                    <a:lnTo>
                      <a:pt x="408" y="195"/>
                    </a:lnTo>
                    <a:lnTo>
                      <a:pt x="404" y="198"/>
                    </a:lnTo>
                    <a:lnTo>
                      <a:pt x="402" y="201"/>
                    </a:lnTo>
                    <a:lnTo>
                      <a:pt x="398" y="203"/>
                    </a:lnTo>
                    <a:lnTo>
                      <a:pt x="396" y="205"/>
                    </a:lnTo>
                    <a:lnTo>
                      <a:pt x="393" y="207"/>
                    </a:lnTo>
                    <a:lnTo>
                      <a:pt x="392" y="210"/>
                    </a:lnTo>
                    <a:lnTo>
                      <a:pt x="392" y="215"/>
                    </a:lnTo>
                    <a:lnTo>
                      <a:pt x="391" y="220"/>
                    </a:lnTo>
                    <a:lnTo>
                      <a:pt x="390" y="221"/>
                    </a:lnTo>
                    <a:lnTo>
                      <a:pt x="389" y="222"/>
                    </a:lnTo>
                    <a:lnTo>
                      <a:pt x="386" y="225"/>
                    </a:lnTo>
                    <a:lnTo>
                      <a:pt x="380" y="226"/>
                    </a:lnTo>
                    <a:lnTo>
                      <a:pt x="375" y="227"/>
                    </a:lnTo>
                    <a:lnTo>
                      <a:pt x="369" y="228"/>
                    </a:lnTo>
                    <a:lnTo>
                      <a:pt x="364" y="227"/>
                    </a:lnTo>
                    <a:lnTo>
                      <a:pt x="360" y="227"/>
                    </a:lnTo>
                    <a:lnTo>
                      <a:pt x="358" y="226"/>
                    </a:lnTo>
                    <a:lnTo>
                      <a:pt x="356" y="226"/>
                    </a:lnTo>
                    <a:lnTo>
                      <a:pt x="355" y="228"/>
                    </a:lnTo>
                    <a:lnTo>
                      <a:pt x="352" y="230"/>
                    </a:lnTo>
                    <a:lnTo>
                      <a:pt x="346" y="236"/>
                    </a:lnTo>
                    <a:lnTo>
                      <a:pt x="343" y="240"/>
                    </a:lnTo>
                    <a:lnTo>
                      <a:pt x="340" y="242"/>
                    </a:lnTo>
                    <a:lnTo>
                      <a:pt x="338" y="244"/>
                    </a:lnTo>
                    <a:lnTo>
                      <a:pt x="336" y="244"/>
                    </a:lnTo>
                  </a:path>
                </a:pathLst>
              </a:custGeom>
              <a:solidFill>
                <a:srgbClr val="E3CA7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 dirty="0">
                  <a:cs typeface="+mn-cs"/>
                </a:endParaRPr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3755190" y="2731900"/>
                <a:ext cx="1343903" cy="970527"/>
              </a:xfrm>
              <a:custGeom>
                <a:avLst/>
                <a:gdLst>
                  <a:gd name="T0" fmla="*/ 2147483647 w 656"/>
                  <a:gd name="T1" fmla="*/ 2147483647 h 408"/>
                  <a:gd name="T2" fmla="*/ 2147483647 w 656"/>
                  <a:gd name="T3" fmla="*/ 2147483647 h 408"/>
                  <a:gd name="T4" fmla="*/ 2147483647 w 656"/>
                  <a:gd name="T5" fmla="*/ 2147483647 h 408"/>
                  <a:gd name="T6" fmla="*/ 2147483647 w 656"/>
                  <a:gd name="T7" fmla="*/ 2147483647 h 408"/>
                  <a:gd name="T8" fmla="*/ 2147483647 w 656"/>
                  <a:gd name="T9" fmla="*/ 2147483647 h 408"/>
                  <a:gd name="T10" fmla="*/ 2147483647 w 656"/>
                  <a:gd name="T11" fmla="*/ 2147483647 h 408"/>
                  <a:gd name="T12" fmla="*/ 2147483647 w 656"/>
                  <a:gd name="T13" fmla="*/ 2147483647 h 408"/>
                  <a:gd name="T14" fmla="*/ 2147483647 w 656"/>
                  <a:gd name="T15" fmla="*/ 2147483647 h 408"/>
                  <a:gd name="T16" fmla="*/ 2147483647 w 656"/>
                  <a:gd name="T17" fmla="*/ 2147483647 h 408"/>
                  <a:gd name="T18" fmla="*/ 2147483647 w 656"/>
                  <a:gd name="T19" fmla="*/ 2147483647 h 408"/>
                  <a:gd name="T20" fmla="*/ 2147483647 w 656"/>
                  <a:gd name="T21" fmla="*/ 2147483647 h 408"/>
                  <a:gd name="T22" fmla="*/ 2147483647 w 656"/>
                  <a:gd name="T23" fmla="*/ 2147483647 h 408"/>
                  <a:gd name="T24" fmla="*/ 2147483647 w 656"/>
                  <a:gd name="T25" fmla="*/ 2147483647 h 408"/>
                  <a:gd name="T26" fmla="*/ 2147483647 w 656"/>
                  <a:gd name="T27" fmla="*/ 2147483647 h 408"/>
                  <a:gd name="T28" fmla="*/ 2147483647 w 656"/>
                  <a:gd name="T29" fmla="*/ 2147483647 h 408"/>
                  <a:gd name="T30" fmla="*/ 2147483647 w 656"/>
                  <a:gd name="T31" fmla="*/ 2147483647 h 408"/>
                  <a:gd name="T32" fmla="*/ 2147483647 w 656"/>
                  <a:gd name="T33" fmla="*/ 2147483647 h 408"/>
                  <a:gd name="T34" fmla="*/ 2147483647 w 656"/>
                  <a:gd name="T35" fmla="*/ 2147483647 h 408"/>
                  <a:gd name="T36" fmla="*/ 2147483647 w 656"/>
                  <a:gd name="T37" fmla="*/ 2147483647 h 408"/>
                  <a:gd name="T38" fmla="*/ 2147483647 w 656"/>
                  <a:gd name="T39" fmla="*/ 2147483647 h 408"/>
                  <a:gd name="T40" fmla="*/ 2147483647 w 656"/>
                  <a:gd name="T41" fmla="*/ 2147483647 h 408"/>
                  <a:gd name="T42" fmla="*/ 2147483647 w 656"/>
                  <a:gd name="T43" fmla="*/ 2147483647 h 408"/>
                  <a:gd name="T44" fmla="*/ 2147483647 w 656"/>
                  <a:gd name="T45" fmla="*/ 2147483647 h 408"/>
                  <a:gd name="T46" fmla="*/ 2147483647 w 656"/>
                  <a:gd name="T47" fmla="*/ 2147483647 h 408"/>
                  <a:gd name="T48" fmla="*/ 2147483647 w 656"/>
                  <a:gd name="T49" fmla="*/ 2147483647 h 408"/>
                  <a:gd name="T50" fmla="*/ 2147483647 w 656"/>
                  <a:gd name="T51" fmla="*/ 2147483647 h 408"/>
                  <a:gd name="T52" fmla="*/ 2147483647 w 656"/>
                  <a:gd name="T53" fmla="*/ 2147483647 h 408"/>
                  <a:gd name="T54" fmla="*/ 2147483647 w 656"/>
                  <a:gd name="T55" fmla="*/ 2147483647 h 408"/>
                  <a:gd name="T56" fmla="*/ 2147483647 w 656"/>
                  <a:gd name="T57" fmla="*/ 2147483647 h 408"/>
                  <a:gd name="T58" fmla="*/ 2147483647 w 656"/>
                  <a:gd name="T59" fmla="*/ 2147483647 h 408"/>
                  <a:gd name="T60" fmla="*/ 2147483647 w 656"/>
                  <a:gd name="T61" fmla="*/ 2147483647 h 408"/>
                  <a:gd name="T62" fmla="*/ 2147483647 w 656"/>
                  <a:gd name="T63" fmla="*/ 2147483647 h 408"/>
                  <a:gd name="T64" fmla="*/ 2147483647 w 656"/>
                  <a:gd name="T65" fmla="*/ 2147483647 h 408"/>
                  <a:gd name="T66" fmla="*/ 2147483647 w 656"/>
                  <a:gd name="T67" fmla="*/ 2147483647 h 408"/>
                  <a:gd name="T68" fmla="*/ 2147483647 w 656"/>
                  <a:gd name="T69" fmla="*/ 2147483647 h 408"/>
                  <a:gd name="T70" fmla="*/ 2147483647 w 656"/>
                  <a:gd name="T71" fmla="*/ 2147483647 h 408"/>
                  <a:gd name="T72" fmla="*/ 2147483647 w 656"/>
                  <a:gd name="T73" fmla="*/ 2147483647 h 408"/>
                  <a:gd name="T74" fmla="*/ 2147483647 w 656"/>
                  <a:gd name="T75" fmla="*/ 2147483647 h 408"/>
                  <a:gd name="T76" fmla="*/ 2147483647 w 656"/>
                  <a:gd name="T77" fmla="*/ 2147483647 h 408"/>
                  <a:gd name="T78" fmla="*/ 2147483647 w 656"/>
                  <a:gd name="T79" fmla="*/ 2147483647 h 408"/>
                  <a:gd name="T80" fmla="*/ 2147483647 w 656"/>
                  <a:gd name="T81" fmla="*/ 2147483647 h 408"/>
                  <a:gd name="T82" fmla="*/ 2147483647 w 656"/>
                  <a:gd name="T83" fmla="*/ 2147483647 h 408"/>
                  <a:gd name="T84" fmla="*/ 2147483647 w 656"/>
                  <a:gd name="T85" fmla="*/ 2147483647 h 408"/>
                  <a:gd name="T86" fmla="*/ 2147483647 w 656"/>
                  <a:gd name="T87" fmla="*/ 2147483647 h 408"/>
                  <a:gd name="T88" fmla="*/ 2147483647 w 656"/>
                  <a:gd name="T89" fmla="*/ 2147483647 h 408"/>
                  <a:gd name="T90" fmla="*/ 2147483647 w 656"/>
                  <a:gd name="T91" fmla="*/ 2147483647 h 408"/>
                  <a:gd name="T92" fmla="*/ 2147483647 w 656"/>
                  <a:gd name="T93" fmla="*/ 2147483647 h 408"/>
                  <a:gd name="T94" fmla="*/ 2147483647 w 656"/>
                  <a:gd name="T95" fmla="*/ 2147483647 h 408"/>
                  <a:gd name="T96" fmla="*/ 2147483647 w 656"/>
                  <a:gd name="T97" fmla="*/ 2147483647 h 408"/>
                  <a:gd name="T98" fmla="*/ 2147483647 w 656"/>
                  <a:gd name="T99" fmla="*/ 2147483647 h 408"/>
                  <a:gd name="T100" fmla="*/ 2147483647 w 656"/>
                  <a:gd name="T101" fmla="*/ 2147483647 h 408"/>
                  <a:gd name="T102" fmla="*/ 2147483647 w 656"/>
                  <a:gd name="T103" fmla="*/ 2147483647 h 408"/>
                  <a:gd name="T104" fmla="*/ 2147483647 w 656"/>
                  <a:gd name="T105" fmla="*/ 2147483647 h 408"/>
                  <a:gd name="T106" fmla="*/ 2147483647 w 656"/>
                  <a:gd name="T107" fmla="*/ 2147483647 h 408"/>
                  <a:gd name="T108" fmla="*/ 2147483647 w 656"/>
                  <a:gd name="T109" fmla="*/ 2147483647 h 408"/>
                  <a:gd name="T110" fmla="*/ 2147483647 w 656"/>
                  <a:gd name="T111" fmla="*/ 2147483647 h 408"/>
                  <a:gd name="T112" fmla="*/ 2147483647 w 656"/>
                  <a:gd name="T113" fmla="*/ 2147483647 h 408"/>
                  <a:gd name="T114" fmla="*/ 2147483647 w 656"/>
                  <a:gd name="T115" fmla="*/ 2147483647 h 408"/>
                  <a:gd name="T116" fmla="*/ 2147483647 w 656"/>
                  <a:gd name="T117" fmla="*/ 2147483647 h 408"/>
                  <a:gd name="T118" fmla="*/ 2147483647 w 656"/>
                  <a:gd name="T119" fmla="*/ 2147483647 h 408"/>
                  <a:gd name="T120" fmla="*/ 2147483647 w 656"/>
                  <a:gd name="T121" fmla="*/ 2147483647 h 408"/>
                  <a:gd name="T122" fmla="*/ 2147483647 w 656"/>
                  <a:gd name="T123" fmla="*/ 2147483647 h 40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56"/>
                  <a:gd name="T187" fmla="*/ 0 h 408"/>
                  <a:gd name="T188" fmla="*/ 656 w 656"/>
                  <a:gd name="T189" fmla="*/ 408 h 40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56" h="408">
                    <a:moveTo>
                      <a:pt x="224" y="404"/>
                    </a:moveTo>
                    <a:lnTo>
                      <a:pt x="205" y="405"/>
                    </a:lnTo>
                    <a:lnTo>
                      <a:pt x="195" y="407"/>
                    </a:lnTo>
                    <a:lnTo>
                      <a:pt x="185" y="407"/>
                    </a:lnTo>
                    <a:lnTo>
                      <a:pt x="183" y="406"/>
                    </a:lnTo>
                    <a:lnTo>
                      <a:pt x="181" y="403"/>
                    </a:lnTo>
                    <a:lnTo>
                      <a:pt x="179" y="401"/>
                    </a:lnTo>
                    <a:lnTo>
                      <a:pt x="178" y="399"/>
                    </a:lnTo>
                    <a:lnTo>
                      <a:pt x="175" y="397"/>
                    </a:lnTo>
                    <a:lnTo>
                      <a:pt x="172" y="396"/>
                    </a:lnTo>
                    <a:lnTo>
                      <a:pt x="165" y="393"/>
                    </a:lnTo>
                    <a:lnTo>
                      <a:pt x="160" y="390"/>
                    </a:lnTo>
                    <a:lnTo>
                      <a:pt x="155" y="387"/>
                    </a:lnTo>
                    <a:lnTo>
                      <a:pt x="145" y="383"/>
                    </a:lnTo>
                    <a:lnTo>
                      <a:pt x="133" y="379"/>
                    </a:lnTo>
                    <a:lnTo>
                      <a:pt x="122" y="374"/>
                    </a:lnTo>
                    <a:lnTo>
                      <a:pt x="117" y="375"/>
                    </a:lnTo>
                    <a:lnTo>
                      <a:pt x="112" y="377"/>
                    </a:lnTo>
                    <a:lnTo>
                      <a:pt x="102" y="381"/>
                    </a:lnTo>
                    <a:lnTo>
                      <a:pt x="98" y="388"/>
                    </a:lnTo>
                    <a:lnTo>
                      <a:pt x="92" y="393"/>
                    </a:lnTo>
                    <a:lnTo>
                      <a:pt x="91" y="395"/>
                    </a:lnTo>
                    <a:lnTo>
                      <a:pt x="90" y="396"/>
                    </a:lnTo>
                    <a:lnTo>
                      <a:pt x="88" y="397"/>
                    </a:lnTo>
                    <a:lnTo>
                      <a:pt x="84" y="397"/>
                    </a:lnTo>
                    <a:lnTo>
                      <a:pt x="79" y="396"/>
                    </a:lnTo>
                    <a:lnTo>
                      <a:pt x="76" y="394"/>
                    </a:lnTo>
                    <a:lnTo>
                      <a:pt x="70" y="392"/>
                    </a:lnTo>
                    <a:lnTo>
                      <a:pt x="66" y="391"/>
                    </a:lnTo>
                    <a:lnTo>
                      <a:pt x="61" y="390"/>
                    </a:lnTo>
                    <a:lnTo>
                      <a:pt x="58" y="388"/>
                    </a:lnTo>
                    <a:lnTo>
                      <a:pt x="55" y="386"/>
                    </a:lnTo>
                    <a:lnTo>
                      <a:pt x="50" y="383"/>
                    </a:lnTo>
                    <a:lnTo>
                      <a:pt x="43" y="381"/>
                    </a:lnTo>
                    <a:lnTo>
                      <a:pt x="36" y="377"/>
                    </a:lnTo>
                    <a:lnTo>
                      <a:pt x="28" y="381"/>
                    </a:lnTo>
                    <a:lnTo>
                      <a:pt x="20" y="383"/>
                    </a:lnTo>
                    <a:lnTo>
                      <a:pt x="17" y="383"/>
                    </a:lnTo>
                    <a:lnTo>
                      <a:pt x="13" y="383"/>
                    </a:lnTo>
                    <a:lnTo>
                      <a:pt x="9" y="382"/>
                    </a:lnTo>
                    <a:lnTo>
                      <a:pt x="8" y="381"/>
                    </a:lnTo>
                    <a:lnTo>
                      <a:pt x="4" y="370"/>
                    </a:lnTo>
                    <a:lnTo>
                      <a:pt x="3" y="366"/>
                    </a:lnTo>
                    <a:lnTo>
                      <a:pt x="0" y="361"/>
                    </a:lnTo>
                    <a:lnTo>
                      <a:pt x="2" y="358"/>
                    </a:lnTo>
                    <a:lnTo>
                      <a:pt x="3" y="356"/>
                    </a:lnTo>
                    <a:lnTo>
                      <a:pt x="5" y="352"/>
                    </a:lnTo>
                    <a:lnTo>
                      <a:pt x="4" y="347"/>
                    </a:lnTo>
                    <a:lnTo>
                      <a:pt x="3" y="342"/>
                    </a:lnTo>
                    <a:lnTo>
                      <a:pt x="3" y="337"/>
                    </a:lnTo>
                    <a:lnTo>
                      <a:pt x="4" y="333"/>
                    </a:lnTo>
                    <a:lnTo>
                      <a:pt x="6" y="330"/>
                    </a:lnTo>
                    <a:lnTo>
                      <a:pt x="9" y="328"/>
                    </a:lnTo>
                    <a:lnTo>
                      <a:pt x="12" y="326"/>
                    </a:lnTo>
                    <a:lnTo>
                      <a:pt x="13" y="325"/>
                    </a:lnTo>
                    <a:lnTo>
                      <a:pt x="14" y="321"/>
                    </a:lnTo>
                    <a:lnTo>
                      <a:pt x="14" y="317"/>
                    </a:lnTo>
                    <a:lnTo>
                      <a:pt x="13" y="313"/>
                    </a:lnTo>
                    <a:lnTo>
                      <a:pt x="10" y="309"/>
                    </a:lnTo>
                    <a:lnTo>
                      <a:pt x="9" y="296"/>
                    </a:lnTo>
                    <a:lnTo>
                      <a:pt x="8" y="290"/>
                    </a:lnTo>
                    <a:lnTo>
                      <a:pt x="5" y="284"/>
                    </a:lnTo>
                    <a:lnTo>
                      <a:pt x="5" y="279"/>
                    </a:lnTo>
                    <a:lnTo>
                      <a:pt x="4" y="275"/>
                    </a:lnTo>
                    <a:lnTo>
                      <a:pt x="4" y="272"/>
                    </a:lnTo>
                    <a:lnTo>
                      <a:pt x="7" y="268"/>
                    </a:lnTo>
                    <a:lnTo>
                      <a:pt x="9" y="267"/>
                    </a:lnTo>
                    <a:lnTo>
                      <a:pt x="13" y="266"/>
                    </a:lnTo>
                    <a:lnTo>
                      <a:pt x="21" y="266"/>
                    </a:lnTo>
                    <a:lnTo>
                      <a:pt x="30" y="265"/>
                    </a:lnTo>
                    <a:lnTo>
                      <a:pt x="35" y="264"/>
                    </a:lnTo>
                    <a:lnTo>
                      <a:pt x="39" y="262"/>
                    </a:lnTo>
                    <a:lnTo>
                      <a:pt x="43" y="259"/>
                    </a:lnTo>
                    <a:lnTo>
                      <a:pt x="46" y="257"/>
                    </a:lnTo>
                    <a:lnTo>
                      <a:pt x="49" y="253"/>
                    </a:lnTo>
                    <a:lnTo>
                      <a:pt x="52" y="251"/>
                    </a:lnTo>
                    <a:lnTo>
                      <a:pt x="56" y="247"/>
                    </a:lnTo>
                    <a:lnTo>
                      <a:pt x="59" y="243"/>
                    </a:lnTo>
                    <a:lnTo>
                      <a:pt x="61" y="241"/>
                    </a:lnTo>
                    <a:lnTo>
                      <a:pt x="62" y="239"/>
                    </a:lnTo>
                    <a:lnTo>
                      <a:pt x="63" y="238"/>
                    </a:lnTo>
                    <a:lnTo>
                      <a:pt x="63" y="237"/>
                    </a:lnTo>
                    <a:lnTo>
                      <a:pt x="64" y="231"/>
                    </a:lnTo>
                    <a:lnTo>
                      <a:pt x="65" y="226"/>
                    </a:lnTo>
                    <a:lnTo>
                      <a:pt x="68" y="218"/>
                    </a:lnTo>
                    <a:lnTo>
                      <a:pt x="68" y="210"/>
                    </a:lnTo>
                    <a:lnTo>
                      <a:pt x="67" y="206"/>
                    </a:lnTo>
                    <a:lnTo>
                      <a:pt x="66" y="201"/>
                    </a:lnTo>
                    <a:lnTo>
                      <a:pt x="66" y="196"/>
                    </a:lnTo>
                    <a:lnTo>
                      <a:pt x="66" y="189"/>
                    </a:lnTo>
                    <a:lnTo>
                      <a:pt x="69" y="174"/>
                    </a:lnTo>
                    <a:lnTo>
                      <a:pt x="71" y="167"/>
                    </a:lnTo>
                    <a:lnTo>
                      <a:pt x="75" y="161"/>
                    </a:lnTo>
                    <a:lnTo>
                      <a:pt x="79" y="155"/>
                    </a:lnTo>
                    <a:lnTo>
                      <a:pt x="83" y="151"/>
                    </a:lnTo>
                    <a:lnTo>
                      <a:pt x="86" y="149"/>
                    </a:lnTo>
                    <a:lnTo>
                      <a:pt x="89" y="149"/>
                    </a:lnTo>
                    <a:lnTo>
                      <a:pt x="92" y="149"/>
                    </a:lnTo>
                    <a:lnTo>
                      <a:pt x="96" y="148"/>
                    </a:lnTo>
                    <a:lnTo>
                      <a:pt x="101" y="142"/>
                    </a:lnTo>
                    <a:lnTo>
                      <a:pt x="107" y="137"/>
                    </a:lnTo>
                    <a:lnTo>
                      <a:pt x="113" y="132"/>
                    </a:lnTo>
                    <a:lnTo>
                      <a:pt x="120" y="128"/>
                    </a:lnTo>
                    <a:lnTo>
                      <a:pt x="119" y="125"/>
                    </a:lnTo>
                    <a:lnTo>
                      <a:pt x="117" y="123"/>
                    </a:lnTo>
                    <a:lnTo>
                      <a:pt x="114" y="122"/>
                    </a:lnTo>
                    <a:lnTo>
                      <a:pt x="111" y="121"/>
                    </a:lnTo>
                    <a:lnTo>
                      <a:pt x="105" y="121"/>
                    </a:lnTo>
                    <a:lnTo>
                      <a:pt x="97" y="122"/>
                    </a:lnTo>
                    <a:lnTo>
                      <a:pt x="93" y="121"/>
                    </a:lnTo>
                    <a:lnTo>
                      <a:pt x="92" y="119"/>
                    </a:lnTo>
                    <a:lnTo>
                      <a:pt x="92" y="118"/>
                    </a:lnTo>
                    <a:lnTo>
                      <a:pt x="93" y="117"/>
                    </a:lnTo>
                    <a:lnTo>
                      <a:pt x="94" y="114"/>
                    </a:lnTo>
                    <a:lnTo>
                      <a:pt x="96" y="111"/>
                    </a:lnTo>
                    <a:lnTo>
                      <a:pt x="97" y="109"/>
                    </a:lnTo>
                    <a:lnTo>
                      <a:pt x="99" y="106"/>
                    </a:lnTo>
                    <a:lnTo>
                      <a:pt x="106" y="102"/>
                    </a:lnTo>
                    <a:lnTo>
                      <a:pt x="113" y="99"/>
                    </a:lnTo>
                    <a:lnTo>
                      <a:pt x="120" y="97"/>
                    </a:lnTo>
                    <a:lnTo>
                      <a:pt x="122" y="95"/>
                    </a:lnTo>
                    <a:lnTo>
                      <a:pt x="124" y="93"/>
                    </a:lnTo>
                    <a:lnTo>
                      <a:pt x="125" y="91"/>
                    </a:lnTo>
                    <a:lnTo>
                      <a:pt x="127" y="89"/>
                    </a:lnTo>
                    <a:lnTo>
                      <a:pt x="128" y="86"/>
                    </a:lnTo>
                    <a:lnTo>
                      <a:pt x="129" y="84"/>
                    </a:lnTo>
                    <a:lnTo>
                      <a:pt x="131" y="82"/>
                    </a:lnTo>
                    <a:lnTo>
                      <a:pt x="133" y="79"/>
                    </a:lnTo>
                    <a:lnTo>
                      <a:pt x="135" y="76"/>
                    </a:lnTo>
                    <a:lnTo>
                      <a:pt x="137" y="73"/>
                    </a:lnTo>
                    <a:lnTo>
                      <a:pt x="139" y="71"/>
                    </a:lnTo>
                    <a:lnTo>
                      <a:pt x="140" y="71"/>
                    </a:lnTo>
                    <a:lnTo>
                      <a:pt x="140" y="70"/>
                    </a:lnTo>
                    <a:lnTo>
                      <a:pt x="140" y="69"/>
                    </a:lnTo>
                    <a:lnTo>
                      <a:pt x="141" y="66"/>
                    </a:lnTo>
                    <a:lnTo>
                      <a:pt x="142" y="64"/>
                    </a:lnTo>
                    <a:lnTo>
                      <a:pt x="143" y="62"/>
                    </a:lnTo>
                    <a:lnTo>
                      <a:pt x="145" y="62"/>
                    </a:lnTo>
                    <a:lnTo>
                      <a:pt x="150" y="63"/>
                    </a:lnTo>
                    <a:lnTo>
                      <a:pt x="155" y="65"/>
                    </a:lnTo>
                    <a:lnTo>
                      <a:pt x="158" y="67"/>
                    </a:lnTo>
                    <a:lnTo>
                      <a:pt x="163" y="71"/>
                    </a:lnTo>
                    <a:lnTo>
                      <a:pt x="167" y="74"/>
                    </a:lnTo>
                    <a:lnTo>
                      <a:pt x="173" y="75"/>
                    </a:lnTo>
                    <a:lnTo>
                      <a:pt x="179" y="76"/>
                    </a:lnTo>
                    <a:lnTo>
                      <a:pt x="182" y="80"/>
                    </a:lnTo>
                    <a:lnTo>
                      <a:pt x="185" y="84"/>
                    </a:lnTo>
                    <a:lnTo>
                      <a:pt x="187" y="85"/>
                    </a:lnTo>
                    <a:lnTo>
                      <a:pt x="189" y="86"/>
                    </a:lnTo>
                    <a:lnTo>
                      <a:pt x="191" y="86"/>
                    </a:lnTo>
                    <a:lnTo>
                      <a:pt x="193" y="86"/>
                    </a:lnTo>
                    <a:lnTo>
                      <a:pt x="196" y="87"/>
                    </a:lnTo>
                    <a:lnTo>
                      <a:pt x="200" y="89"/>
                    </a:lnTo>
                    <a:lnTo>
                      <a:pt x="204" y="91"/>
                    </a:lnTo>
                    <a:lnTo>
                      <a:pt x="208" y="92"/>
                    </a:lnTo>
                    <a:lnTo>
                      <a:pt x="209" y="89"/>
                    </a:lnTo>
                    <a:lnTo>
                      <a:pt x="210" y="87"/>
                    </a:lnTo>
                    <a:lnTo>
                      <a:pt x="211" y="84"/>
                    </a:lnTo>
                    <a:lnTo>
                      <a:pt x="212" y="81"/>
                    </a:lnTo>
                    <a:lnTo>
                      <a:pt x="211" y="77"/>
                    </a:lnTo>
                    <a:lnTo>
                      <a:pt x="210" y="73"/>
                    </a:lnTo>
                    <a:lnTo>
                      <a:pt x="209" y="69"/>
                    </a:lnTo>
                    <a:lnTo>
                      <a:pt x="208" y="65"/>
                    </a:lnTo>
                    <a:lnTo>
                      <a:pt x="209" y="58"/>
                    </a:lnTo>
                    <a:lnTo>
                      <a:pt x="211" y="52"/>
                    </a:lnTo>
                    <a:lnTo>
                      <a:pt x="215" y="46"/>
                    </a:lnTo>
                    <a:lnTo>
                      <a:pt x="220" y="41"/>
                    </a:lnTo>
                    <a:lnTo>
                      <a:pt x="223" y="39"/>
                    </a:lnTo>
                    <a:lnTo>
                      <a:pt x="226" y="37"/>
                    </a:lnTo>
                    <a:lnTo>
                      <a:pt x="232" y="34"/>
                    </a:lnTo>
                    <a:lnTo>
                      <a:pt x="233" y="33"/>
                    </a:lnTo>
                    <a:lnTo>
                      <a:pt x="235" y="32"/>
                    </a:lnTo>
                    <a:lnTo>
                      <a:pt x="238" y="31"/>
                    </a:lnTo>
                    <a:lnTo>
                      <a:pt x="240" y="29"/>
                    </a:lnTo>
                    <a:lnTo>
                      <a:pt x="241" y="27"/>
                    </a:lnTo>
                    <a:lnTo>
                      <a:pt x="242" y="25"/>
                    </a:lnTo>
                    <a:lnTo>
                      <a:pt x="242" y="24"/>
                    </a:lnTo>
                    <a:lnTo>
                      <a:pt x="245" y="23"/>
                    </a:lnTo>
                    <a:lnTo>
                      <a:pt x="248" y="21"/>
                    </a:lnTo>
                    <a:lnTo>
                      <a:pt x="251" y="19"/>
                    </a:lnTo>
                    <a:lnTo>
                      <a:pt x="253" y="18"/>
                    </a:lnTo>
                    <a:lnTo>
                      <a:pt x="258" y="14"/>
                    </a:lnTo>
                    <a:lnTo>
                      <a:pt x="263" y="11"/>
                    </a:lnTo>
                    <a:lnTo>
                      <a:pt x="268" y="8"/>
                    </a:lnTo>
                    <a:lnTo>
                      <a:pt x="274" y="7"/>
                    </a:lnTo>
                    <a:lnTo>
                      <a:pt x="283" y="4"/>
                    </a:lnTo>
                    <a:lnTo>
                      <a:pt x="292" y="0"/>
                    </a:lnTo>
                    <a:lnTo>
                      <a:pt x="297" y="1"/>
                    </a:lnTo>
                    <a:lnTo>
                      <a:pt x="301" y="3"/>
                    </a:lnTo>
                    <a:lnTo>
                      <a:pt x="305" y="5"/>
                    </a:lnTo>
                    <a:lnTo>
                      <a:pt x="310" y="6"/>
                    </a:lnTo>
                    <a:lnTo>
                      <a:pt x="316" y="6"/>
                    </a:lnTo>
                    <a:lnTo>
                      <a:pt x="321" y="5"/>
                    </a:lnTo>
                    <a:lnTo>
                      <a:pt x="324" y="5"/>
                    </a:lnTo>
                    <a:lnTo>
                      <a:pt x="327" y="5"/>
                    </a:lnTo>
                    <a:lnTo>
                      <a:pt x="331" y="5"/>
                    </a:lnTo>
                    <a:lnTo>
                      <a:pt x="332" y="5"/>
                    </a:lnTo>
                    <a:lnTo>
                      <a:pt x="332" y="4"/>
                    </a:lnTo>
                    <a:lnTo>
                      <a:pt x="332" y="3"/>
                    </a:lnTo>
                    <a:lnTo>
                      <a:pt x="334" y="3"/>
                    </a:lnTo>
                    <a:lnTo>
                      <a:pt x="338" y="1"/>
                    </a:lnTo>
                    <a:lnTo>
                      <a:pt x="345" y="2"/>
                    </a:lnTo>
                    <a:lnTo>
                      <a:pt x="352" y="2"/>
                    </a:lnTo>
                    <a:lnTo>
                      <a:pt x="358" y="3"/>
                    </a:lnTo>
                    <a:lnTo>
                      <a:pt x="364" y="6"/>
                    </a:lnTo>
                    <a:lnTo>
                      <a:pt x="367" y="10"/>
                    </a:lnTo>
                    <a:lnTo>
                      <a:pt x="369" y="12"/>
                    </a:lnTo>
                    <a:lnTo>
                      <a:pt x="372" y="15"/>
                    </a:lnTo>
                    <a:lnTo>
                      <a:pt x="376" y="17"/>
                    </a:lnTo>
                    <a:lnTo>
                      <a:pt x="378" y="20"/>
                    </a:lnTo>
                    <a:lnTo>
                      <a:pt x="381" y="24"/>
                    </a:lnTo>
                    <a:lnTo>
                      <a:pt x="387" y="28"/>
                    </a:lnTo>
                    <a:lnTo>
                      <a:pt x="390" y="31"/>
                    </a:lnTo>
                    <a:lnTo>
                      <a:pt x="393" y="33"/>
                    </a:lnTo>
                    <a:lnTo>
                      <a:pt x="395" y="37"/>
                    </a:lnTo>
                    <a:lnTo>
                      <a:pt x="398" y="40"/>
                    </a:lnTo>
                    <a:lnTo>
                      <a:pt x="402" y="42"/>
                    </a:lnTo>
                    <a:lnTo>
                      <a:pt x="407" y="43"/>
                    </a:lnTo>
                    <a:lnTo>
                      <a:pt x="410" y="44"/>
                    </a:lnTo>
                    <a:lnTo>
                      <a:pt x="414" y="44"/>
                    </a:lnTo>
                    <a:lnTo>
                      <a:pt x="416" y="45"/>
                    </a:lnTo>
                    <a:lnTo>
                      <a:pt x="417" y="45"/>
                    </a:lnTo>
                    <a:lnTo>
                      <a:pt x="422" y="45"/>
                    </a:lnTo>
                    <a:lnTo>
                      <a:pt x="427" y="44"/>
                    </a:lnTo>
                    <a:lnTo>
                      <a:pt x="431" y="44"/>
                    </a:lnTo>
                    <a:lnTo>
                      <a:pt x="436" y="41"/>
                    </a:lnTo>
                    <a:lnTo>
                      <a:pt x="457" y="42"/>
                    </a:lnTo>
                    <a:lnTo>
                      <a:pt x="478" y="42"/>
                    </a:lnTo>
                    <a:lnTo>
                      <a:pt x="484" y="43"/>
                    </a:lnTo>
                    <a:lnTo>
                      <a:pt x="489" y="45"/>
                    </a:lnTo>
                    <a:lnTo>
                      <a:pt x="494" y="47"/>
                    </a:lnTo>
                    <a:lnTo>
                      <a:pt x="500" y="48"/>
                    </a:lnTo>
                    <a:lnTo>
                      <a:pt x="503" y="52"/>
                    </a:lnTo>
                    <a:lnTo>
                      <a:pt x="506" y="55"/>
                    </a:lnTo>
                    <a:lnTo>
                      <a:pt x="510" y="58"/>
                    </a:lnTo>
                    <a:lnTo>
                      <a:pt x="515" y="60"/>
                    </a:lnTo>
                    <a:lnTo>
                      <a:pt x="520" y="66"/>
                    </a:lnTo>
                    <a:lnTo>
                      <a:pt x="522" y="69"/>
                    </a:lnTo>
                    <a:lnTo>
                      <a:pt x="524" y="71"/>
                    </a:lnTo>
                    <a:lnTo>
                      <a:pt x="524" y="78"/>
                    </a:lnTo>
                    <a:lnTo>
                      <a:pt x="525" y="84"/>
                    </a:lnTo>
                    <a:lnTo>
                      <a:pt x="528" y="88"/>
                    </a:lnTo>
                    <a:lnTo>
                      <a:pt x="530" y="89"/>
                    </a:lnTo>
                    <a:lnTo>
                      <a:pt x="533" y="91"/>
                    </a:lnTo>
                    <a:lnTo>
                      <a:pt x="539" y="97"/>
                    </a:lnTo>
                    <a:lnTo>
                      <a:pt x="546" y="102"/>
                    </a:lnTo>
                    <a:lnTo>
                      <a:pt x="548" y="108"/>
                    </a:lnTo>
                    <a:lnTo>
                      <a:pt x="550" y="112"/>
                    </a:lnTo>
                    <a:lnTo>
                      <a:pt x="554" y="115"/>
                    </a:lnTo>
                    <a:lnTo>
                      <a:pt x="560" y="117"/>
                    </a:lnTo>
                    <a:lnTo>
                      <a:pt x="564" y="119"/>
                    </a:lnTo>
                    <a:lnTo>
                      <a:pt x="565" y="121"/>
                    </a:lnTo>
                    <a:lnTo>
                      <a:pt x="566" y="122"/>
                    </a:lnTo>
                    <a:lnTo>
                      <a:pt x="567" y="122"/>
                    </a:lnTo>
                    <a:lnTo>
                      <a:pt x="569" y="122"/>
                    </a:lnTo>
                    <a:lnTo>
                      <a:pt x="571" y="122"/>
                    </a:lnTo>
                    <a:lnTo>
                      <a:pt x="575" y="121"/>
                    </a:lnTo>
                    <a:lnTo>
                      <a:pt x="583" y="121"/>
                    </a:lnTo>
                    <a:lnTo>
                      <a:pt x="585" y="119"/>
                    </a:lnTo>
                    <a:lnTo>
                      <a:pt x="586" y="118"/>
                    </a:lnTo>
                    <a:lnTo>
                      <a:pt x="590" y="118"/>
                    </a:lnTo>
                    <a:lnTo>
                      <a:pt x="594" y="118"/>
                    </a:lnTo>
                    <a:lnTo>
                      <a:pt x="599" y="118"/>
                    </a:lnTo>
                    <a:lnTo>
                      <a:pt x="608" y="121"/>
                    </a:lnTo>
                    <a:lnTo>
                      <a:pt x="615" y="123"/>
                    </a:lnTo>
                    <a:lnTo>
                      <a:pt x="616" y="125"/>
                    </a:lnTo>
                    <a:lnTo>
                      <a:pt x="617" y="126"/>
                    </a:lnTo>
                    <a:lnTo>
                      <a:pt x="619" y="126"/>
                    </a:lnTo>
                    <a:lnTo>
                      <a:pt x="621" y="127"/>
                    </a:lnTo>
                    <a:lnTo>
                      <a:pt x="623" y="130"/>
                    </a:lnTo>
                    <a:lnTo>
                      <a:pt x="626" y="133"/>
                    </a:lnTo>
                    <a:lnTo>
                      <a:pt x="628" y="135"/>
                    </a:lnTo>
                    <a:lnTo>
                      <a:pt x="631" y="137"/>
                    </a:lnTo>
                    <a:lnTo>
                      <a:pt x="634" y="144"/>
                    </a:lnTo>
                    <a:lnTo>
                      <a:pt x="635" y="149"/>
                    </a:lnTo>
                    <a:lnTo>
                      <a:pt x="636" y="155"/>
                    </a:lnTo>
                    <a:lnTo>
                      <a:pt x="635" y="160"/>
                    </a:lnTo>
                    <a:lnTo>
                      <a:pt x="635" y="165"/>
                    </a:lnTo>
                    <a:lnTo>
                      <a:pt x="637" y="169"/>
                    </a:lnTo>
                    <a:lnTo>
                      <a:pt x="640" y="172"/>
                    </a:lnTo>
                    <a:lnTo>
                      <a:pt x="647" y="175"/>
                    </a:lnTo>
                    <a:lnTo>
                      <a:pt x="651" y="181"/>
                    </a:lnTo>
                    <a:lnTo>
                      <a:pt x="655" y="187"/>
                    </a:lnTo>
                    <a:lnTo>
                      <a:pt x="654" y="192"/>
                    </a:lnTo>
                    <a:lnTo>
                      <a:pt x="652" y="196"/>
                    </a:lnTo>
                    <a:lnTo>
                      <a:pt x="651" y="200"/>
                    </a:lnTo>
                    <a:lnTo>
                      <a:pt x="648" y="204"/>
                    </a:lnTo>
                    <a:lnTo>
                      <a:pt x="648" y="211"/>
                    </a:lnTo>
                    <a:lnTo>
                      <a:pt x="647" y="216"/>
                    </a:lnTo>
                    <a:lnTo>
                      <a:pt x="646" y="221"/>
                    </a:lnTo>
                    <a:lnTo>
                      <a:pt x="646" y="225"/>
                    </a:lnTo>
                    <a:lnTo>
                      <a:pt x="644" y="228"/>
                    </a:lnTo>
                    <a:lnTo>
                      <a:pt x="643" y="232"/>
                    </a:lnTo>
                    <a:lnTo>
                      <a:pt x="641" y="236"/>
                    </a:lnTo>
                    <a:lnTo>
                      <a:pt x="640" y="242"/>
                    </a:lnTo>
                    <a:lnTo>
                      <a:pt x="637" y="240"/>
                    </a:lnTo>
                    <a:lnTo>
                      <a:pt x="634" y="238"/>
                    </a:lnTo>
                    <a:lnTo>
                      <a:pt x="627" y="234"/>
                    </a:lnTo>
                    <a:lnTo>
                      <a:pt x="622" y="236"/>
                    </a:lnTo>
                    <a:lnTo>
                      <a:pt x="620" y="239"/>
                    </a:lnTo>
                    <a:lnTo>
                      <a:pt x="619" y="243"/>
                    </a:lnTo>
                    <a:lnTo>
                      <a:pt x="618" y="247"/>
                    </a:lnTo>
                    <a:lnTo>
                      <a:pt x="618" y="252"/>
                    </a:lnTo>
                    <a:lnTo>
                      <a:pt x="617" y="256"/>
                    </a:lnTo>
                    <a:lnTo>
                      <a:pt x="615" y="260"/>
                    </a:lnTo>
                    <a:lnTo>
                      <a:pt x="611" y="264"/>
                    </a:lnTo>
                    <a:lnTo>
                      <a:pt x="610" y="270"/>
                    </a:lnTo>
                    <a:lnTo>
                      <a:pt x="611" y="275"/>
                    </a:lnTo>
                    <a:lnTo>
                      <a:pt x="610" y="279"/>
                    </a:lnTo>
                    <a:lnTo>
                      <a:pt x="609" y="281"/>
                    </a:lnTo>
                    <a:lnTo>
                      <a:pt x="606" y="282"/>
                    </a:lnTo>
                    <a:lnTo>
                      <a:pt x="590" y="281"/>
                    </a:lnTo>
                    <a:lnTo>
                      <a:pt x="573" y="279"/>
                    </a:lnTo>
                    <a:lnTo>
                      <a:pt x="569" y="277"/>
                    </a:lnTo>
                    <a:lnTo>
                      <a:pt x="565" y="275"/>
                    </a:lnTo>
                    <a:lnTo>
                      <a:pt x="557" y="274"/>
                    </a:lnTo>
                    <a:lnTo>
                      <a:pt x="548" y="275"/>
                    </a:lnTo>
                    <a:lnTo>
                      <a:pt x="542" y="275"/>
                    </a:lnTo>
                    <a:lnTo>
                      <a:pt x="534" y="275"/>
                    </a:lnTo>
                    <a:lnTo>
                      <a:pt x="532" y="272"/>
                    </a:lnTo>
                    <a:lnTo>
                      <a:pt x="531" y="268"/>
                    </a:lnTo>
                    <a:lnTo>
                      <a:pt x="530" y="264"/>
                    </a:lnTo>
                    <a:lnTo>
                      <a:pt x="528" y="261"/>
                    </a:lnTo>
                    <a:lnTo>
                      <a:pt x="527" y="256"/>
                    </a:lnTo>
                    <a:lnTo>
                      <a:pt x="527" y="252"/>
                    </a:lnTo>
                    <a:lnTo>
                      <a:pt x="527" y="250"/>
                    </a:lnTo>
                    <a:lnTo>
                      <a:pt x="527" y="249"/>
                    </a:lnTo>
                    <a:lnTo>
                      <a:pt x="525" y="247"/>
                    </a:lnTo>
                    <a:lnTo>
                      <a:pt x="523" y="246"/>
                    </a:lnTo>
                    <a:lnTo>
                      <a:pt x="520" y="244"/>
                    </a:lnTo>
                    <a:lnTo>
                      <a:pt x="519" y="240"/>
                    </a:lnTo>
                    <a:lnTo>
                      <a:pt x="517" y="238"/>
                    </a:lnTo>
                    <a:lnTo>
                      <a:pt x="516" y="236"/>
                    </a:lnTo>
                    <a:lnTo>
                      <a:pt x="512" y="234"/>
                    </a:lnTo>
                    <a:lnTo>
                      <a:pt x="508" y="234"/>
                    </a:lnTo>
                    <a:lnTo>
                      <a:pt x="504" y="234"/>
                    </a:lnTo>
                    <a:lnTo>
                      <a:pt x="499" y="235"/>
                    </a:lnTo>
                    <a:lnTo>
                      <a:pt x="493" y="236"/>
                    </a:lnTo>
                    <a:lnTo>
                      <a:pt x="487" y="238"/>
                    </a:lnTo>
                    <a:lnTo>
                      <a:pt x="467" y="238"/>
                    </a:lnTo>
                    <a:lnTo>
                      <a:pt x="447" y="237"/>
                    </a:lnTo>
                    <a:lnTo>
                      <a:pt x="442" y="238"/>
                    </a:lnTo>
                    <a:lnTo>
                      <a:pt x="438" y="240"/>
                    </a:lnTo>
                    <a:lnTo>
                      <a:pt x="433" y="242"/>
                    </a:lnTo>
                    <a:lnTo>
                      <a:pt x="429" y="243"/>
                    </a:lnTo>
                    <a:lnTo>
                      <a:pt x="416" y="243"/>
                    </a:lnTo>
                    <a:lnTo>
                      <a:pt x="402" y="244"/>
                    </a:lnTo>
                    <a:lnTo>
                      <a:pt x="393" y="247"/>
                    </a:lnTo>
                    <a:lnTo>
                      <a:pt x="383" y="247"/>
                    </a:lnTo>
                    <a:lnTo>
                      <a:pt x="373" y="248"/>
                    </a:lnTo>
                    <a:lnTo>
                      <a:pt x="363" y="248"/>
                    </a:lnTo>
                    <a:lnTo>
                      <a:pt x="357" y="246"/>
                    </a:lnTo>
                    <a:lnTo>
                      <a:pt x="353" y="245"/>
                    </a:lnTo>
                    <a:lnTo>
                      <a:pt x="347" y="246"/>
                    </a:lnTo>
                    <a:lnTo>
                      <a:pt x="342" y="248"/>
                    </a:lnTo>
                    <a:lnTo>
                      <a:pt x="340" y="245"/>
                    </a:lnTo>
                    <a:lnTo>
                      <a:pt x="338" y="244"/>
                    </a:lnTo>
                    <a:lnTo>
                      <a:pt x="335" y="243"/>
                    </a:lnTo>
                    <a:lnTo>
                      <a:pt x="331" y="243"/>
                    </a:lnTo>
                    <a:lnTo>
                      <a:pt x="329" y="241"/>
                    </a:lnTo>
                    <a:lnTo>
                      <a:pt x="326" y="241"/>
                    </a:lnTo>
                    <a:lnTo>
                      <a:pt x="323" y="242"/>
                    </a:lnTo>
                    <a:lnTo>
                      <a:pt x="320" y="243"/>
                    </a:lnTo>
                    <a:lnTo>
                      <a:pt x="319" y="245"/>
                    </a:lnTo>
                    <a:lnTo>
                      <a:pt x="317" y="247"/>
                    </a:lnTo>
                    <a:lnTo>
                      <a:pt x="316" y="247"/>
                    </a:lnTo>
                    <a:lnTo>
                      <a:pt x="313" y="249"/>
                    </a:lnTo>
                    <a:lnTo>
                      <a:pt x="315" y="253"/>
                    </a:lnTo>
                    <a:lnTo>
                      <a:pt x="316" y="258"/>
                    </a:lnTo>
                    <a:lnTo>
                      <a:pt x="315" y="262"/>
                    </a:lnTo>
                    <a:lnTo>
                      <a:pt x="313" y="267"/>
                    </a:lnTo>
                    <a:lnTo>
                      <a:pt x="314" y="274"/>
                    </a:lnTo>
                    <a:lnTo>
                      <a:pt x="316" y="281"/>
                    </a:lnTo>
                    <a:lnTo>
                      <a:pt x="319" y="288"/>
                    </a:lnTo>
                    <a:lnTo>
                      <a:pt x="324" y="293"/>
                    </a:lnTo>
                    <a:lnTo>
                      <a:pt x="324" y="301"/>
                    </a:lnTo>
                    <a:lnTo>
                      <a:pt x="325" y="307"/>
                    </a:lnTo>
                    <a:lnTo>
                      <a:pt x="325" y="312"/>
                    </a:lnTo>
                    <a:lnTo>
                      <a:pt x="327" y="315"/>
                    </a:lnTo>
                    <a:lnTo>
                      <a:pt x="330" y="319"/>
                    </a:lnTo>
                    <a:lnTo>
                      <a:pt x="333" y="321"/>
                    </a:lnTo>
                    <a:lnTo>
                      <a:pt x="338" y="322"/>
                    </a:lnTo>
                    <a:lnTo>
                      <a:pt x="345" y="324"/>
                    </a:lnTo>
                    <a:lnTo>
                      <a:pt x="347" y="326"/>
                    </a:lnTo>
                    <a:lnTo>
                      <a:pt x="350" y="328"/>
                    </a:lnTo>
                    <a:lnTo>
                      <a:pt x="351" y="330"/>
                    </a:lnTo>
                    <a:lnTo>
                      <a:pt x="353" y="332"/>
                    </a:lnTo>
                    <a:lnTo>
                      <a:pt x="350" y="339"/>
                    </a:lnTo>
                    <a:lnTo>
                      <a:pt x="345" y="346"/>
                    </a:lnTo>
                    <a:lnTo>
                      <a:pt x="344" y="350"/>
                    </a:lnTo>
                    <a:lnTo>
                      <a:pt x="342" y="353"/>
                    </a:lnTo>
                    <a:lnTo>
                      <a:pt x="337" y="359"/>
                    </a:lnTo>
                    <a:lnTo>
                      <a:pt x="332" y="370"/>
                    </a:lnTo>
                    <a:lnTo>
                      <a:pt x="324" y="380"/>
                    </a:lnTo>
                    <a:lnTo>
                      <a:pt x="323" y="383"/>
                    </a:lnTo>
                    <a:lnTo>
                      <a:pt x="321" y="385"/>
                    </a:lnTo>
                    <a:lnTo>
                      <a:pt x="319" y="386"/>
                    </a:lnTo>
                    <a:lnTo>
                      <a:pt x="315" y="387"/>
                    </a:lnTo>
                    <a:lnTo>
                      <a:pt x="315" y="389"/>
                    </a:lnTo>
                    <a:lnTo>
                      <a:pt x="314" y="391"/>
                    </a:lnTo>
                    <a:lnTo>
                      <a:pt x="311" y="390"/>
                    </a:lnTo>
                    <a:lnTo>
                      <a:pt x="308" y="388"/>
                    </a:lnTo>
                    <a:lnTo>
                      <a:pt x="305" y="386"/>
                    </a:lnTo>
                    <a:lnTo>
                      <a:pt x="303" y="385"/>
                    </a:lnTo>
                    <a:lnTo>
                      <a:pt x="298" y="383"/>
                    </a:lnTo>
                    <a:lnTo>
                      <a:pt x="293" y="381"/>
                    </a:lnTo>
                    <a:lnTo>
                      <a:pt x="287" y="380"/>
                    </a:lnTo>
                    <a:lnTo>
                      <a:pt x="282" y="377"/>
                    </a:lnTo>
                    <a:lnTo>
                      <a:pt x="279" y="379"/>
                    </a:lnTo>
                    <a:lnTo>
                      <a:pt x="275" y="380"/>
                    </a:lnTo>
                    <a:lnTo>
                      <a:pt x="267" y="381"/>
                    </a:lnTo>
                    <a:lnTo>
                      <a:pt x="267" y="383"/>
                    </a:lnTo>
                    <a:lnTo>
                      <a:pt x="266" y="385"/>
                    </a:lnTo>
                    <a:lnTo>
                      <a:pt x="264" y="386"/>
                    </a:lnTo>
                    <a:lnTo>
                      <a:pt x="262" y="387"/>
                    </a:lnTo>
                    <a:lnTo>
                      <a:pt x="260" y="387"/>
                    </a:lnTo>
                    <a:lnTo>
                      <a:pt x="257" y="386"/>
                    </a:lnTo>
                    <a:lnTo>
                      <a:pt x="255" y="386"/>
                    </a:lnTo>
                    <a:lnTo>
                      <a:pt x="254" y="385"/>
                    </a:lnTo>
                    <a:lnTo>
                      <a:pt x="251" y="386"/>
                    </a:lnTo>
                    <a:lnTo>
                      <a:pt x="248" y="388"/>
                    </a:lnTo>
                    <a:lnTo>
                      <a:pt x="245" y="391"/>
                    </a:lnTo>
                    <a:lnTo>
                      <a:pt x="241" y="393"/>
                    </a:lnTo>
                    <a:lnTo>
                      <a:pt x="238" y="393"/>
                    </a:lnTo>
                    <a:lnTo>
                      <a:pt x="236" y="394"/>
                    </a:lnTo>
                    <a:lnTo>
                      <a:pt x="234" y="395"/>
                    </a:lnTo>
                    <a:lnTo>
                      <a:pt x="232" y="395"/>
                    </a:lnTo>
                    <a:lnTo>
                      <a:pt x="230" y="398"/>
                    </a:lnTo>
                    <a:lnTo>
                      <a:pt x="227" y="399"/>
                    </a:lnTo>
                    <a:lnTo>
                      <a:pt x="221" y="401"/>
                    </a:lnTo>
                    <a:lnTo>
                      <a:pt x="219" y="402"/>
                    </a:lnTo>
                    <a:lnTo>
                      <a:pt x="219" y="403"/>
                    </a:lnTo>
                    <a:lnTo>
                      <a:pt x="220" y="403"/>
                    </a:lnTo>
                    <a:lnTo>
                      <a:pt x="224" y="404"/>
                    </a:lnTo>
                  </a:path>
                </a:pathLst>
              </a:custGeom>
              <a:solidFill>
                <a:srgbClr val="E3CA7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 dirty="0">
                  <a:cs typeface="+mn-cs"/>
                </a:endParaRPr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4346950" y="1944133"/>
                <a:ext cx="1133747" cy="1090269"/>
              </a:xfrm>
              <a:custGeom>
                <a:avLst/>
                <a:gdLst>
                  <a:gd name="T0" fmla="*/ 2147483647 w 554"/>
                  <a:gd name="T1" fmla="*/ 2147483647 h 459"/>
                  <a:gd name="T2" fmla="*/ 2147483647 w 554"/>
                  <a:gd name="T3" fmla="*/ 2147483647 h 459"/>
                  <a:gd name="T4" fmla="*/ 2147483647 w 554"/>
                  <a:gd name="T5" fmla="*/ 2147483647 h 459"/>
                  <a:gd name="T6" fmla="*/ 2147483647 w 554"/>
                  <a:gd name="T7" fmla="*/ 2147483647 h 459"/>
                  <a:gd name="T8" fmla="*/ 2147483647 w 554"/>
                  <a:gd name="T9" fmla="*/ 2147483647 h 459"/>
                  <a:gd name="T10" fmla="*/ 2147483647 w 554"/>
                  <a:gd name="T11" fmla="*/ 2147483647 h 459"/>
                  <a:gd name="T12" fmla="*/ 2147483647 w 554"/>
                  <a:gd name="T13" fmla="*/ 2147483647 h 459"/>
                  <a:gd name="T14" fmla="*/ 2147483647 w 554"/>
                  <a:gd name="T15" fmla="*/ 2147483647 h 459"/>
                  <a:gd name="T16" fmla="*/ 2147483647 w 554"/>
                  <a:gd name="T17" fmla="*/ 2147483647 h 459"/>
                  <a:gd name="T18" fmla="*/ 2147483647 w 554"/>
                  <a:gd name="T19" fmla="*/ 2147483647 h 459"/>
                  <a:gd name="T20" fmla="*/ 2147483647 w 554"/>
                  <a:gd name="T21" fmla="*/ 2147483647 h 459"/>
                  <a:gd name="T22" fmla="*/ 2147483647 w 554"/>
                  <a:gd name="T23" fmla="*/ 2147483647 h 459"/>
                  <a:gd name="T24" fmla="*/ 2147483647 w 554"/>
                  <a:gd name="T25" fmla="*/ 2147483647 h 459"/>
                  <a:gd name="T26" fmla="*/ 2147483647 w 554"/>
                  <a:gd name="T27" fmla="*/ 2147483647 h 459"/>
                  <a:gd name="T28" fmla="*/ 2147483647 w 554"/>
                  <a:gd name="T29" fmla="*/ 2147483647 h 459"/>
                  <a:gd name="T30" fmla="*/ 2147483647 w 554"/>
                  <a:gd name="T31" fmla="*/ 2147483647 h 459"/>
                  <a:gd name="T32" fmla="*/ 2147483647 w 554"/>
                  <a:gd name="T33" fmla="*/ 2147483647 h 459"/>
                  <a:gd name="T34" fmla="*/ 2147483647 w 554"/>
                  <a:gd name="T35" fmla="*/ 2147483647 h 459"/>
                  <a:gd name="T36" fmla="*/ 2147483647 w 554"/>
                  <a:gd name="T37" fmla="*/ 2147483647 h 459"/>
                  <a:gd name="T38" fmla="*/ 2147483647 w 554"/>
                  <a:gd name="T39" fmla="*/ 2147483647 h 459"/>
                  <a:gd name="T40" fmla="*/ 2147483647 w 554"/>
                  <a:gd name="T41" fmla="*/ 2147483647 h 459"/>
                  <a:gd name="T42" fmla="*/ 2147483647 w 554"/>
                  <a:gd name="T43" fmla="*/ 2147483647 h 459"/>
                  <a:gd name="T44" fmla="*/ 2147483647 w 554"/>
                  <a:gd name="T45" fmla="*/ 2147483647 h 459"/>
                  <a:gd name="T46" fmla="*/ 2147483647 w 554"/>
                  <a:gd name="T47" fmla="*/ 2147483647 h 459"/>
                  <a:gd name="T48" fmla="*/ 2147483647 w 554"/>
                  <a:gd name="T49" fmla="*/ 2147483647 h 459"/>
                  <a:gd name="T50" fmla="*/ 2147483647 w 554"/>
                  <a:gd name="T51" fmla="*/ 2147483647 h 459"/>
                  <a:gd name="T52" fmla="*/ 2147483647 w 554"/>
                  <a:gd name="T53" fmla="*/ 2147483647 h 459"/>
                  <a:gd name="T54" fmla="*/ 2147483647 w 554"/>
                  <a:gd name="T55" fmla="*/ 2147483647 h 459"/>
                  <a:gd name="T56" fmla="*/ 2147483647 w 554"/>
                  <a:gd name="T57" fmla="*/ 2147483647 h 459"/>
                  <a:gd name="T58" fmla="*/ 2147483647 w 554"/>
                  <a:gd name="T59" fmla="*/ 2147483647 h 459"/>
                  <a:gd name="T60" fmla="*/ 2147483647 w 554"/>
                  <a:gd name="T61" fmla="*/ 2147483647 h 459"/>
                  <a:gd name="T62" fmla="*/ 2147483647 w 554"/>
                  <a:gd name="T63" fmla="*/ 2147483647 h 459"/>
                  <a:gd name="T64" fmla="*/ 2147483647 w 554"/>
                  <a:gd name="T65" fmla="*/ 2147483647 h 459"/>
                  <a:gd name="T66" fmla="*/ 2147483647 w 554"/>
                  <a:gd name="T67" fmla="*/ 2147483647 h 459"/>
                  <a:gd name="T68" fmla="*/ 2147483647 w 554"/>
                  <a:gd name="T69" fmla="*/ 2147483647 h 459"/>
                  <a:gd name="T70" fmla="*/ 2147483647 w 554"/>
                  <a:gd name="T71" fmla="*/ 2147483647 h 459"/>
                  <a:gd name="T72" fmla="*/ 2147483647 w 554"/>
                  <a:gd name="T73" fmla="*/ 2147483647 h 459"/>
                  <a:gd name="T74" fmla="*/ 2147483647 w 554"/>
                  <a:gd name="T75" fmla="*/ 2147483647 h 459"/>
                  <a:gd name="T76" fmla="*/ 2147483647 w 554"/>
                  <a:gd name="T77" fmla="*/ 2147483647 h 459"/>
                  <a:gd name="T78" fmla="*/ 2147483647 w 554"/>
                  <a:gd name="T79" fmla="*/ 2147483647 h 459"/>
                  <a:gd name="T80" fmla="*/ 2147483647 w 554"/>
                  <a:gd name="T81" fmla="*/ 2147483647 h 459"/>
                  <a:gd name="T82" fmla="*/ 2147483647 w 554"/>
                  <a:gd name="T83" fmla="*/ 0 h 459"/>
                  <a:gd name="T84" fmla="*/ 2147483647 w 554"/>
                  <a:gd name="T85" fmla="*/ 2147483647 h 459"/>
                  <a:gd name="T86" fmla="*/ 2147483647 w 554"/>
                  <a:gd name="T87" fmla="*/ 2147483647 h 459"/>
                  <a:gd name="T88" fmla="*/ 2147483647 w 554"/>
                  <a:gd name="T89" fmla="*/ 2147483647 h 459"/>
                  <a:gd name="T90" fmla="*/ 2147483647 w 554"/>
                  <a:gd name="T91" fmla="*/ 2147483647 h 459"/>
                  <a:gd name="T92" fmla="*/ 2147483647 w 554"/>
                  <a:gd name="T93" fmla="*/ 2147483647 h 459"/>
                  <a:gd name="T94" fmla="*/ 2147483647 w 554"/>
                  <a:gd name="T95" fmla="*/ 2147483647 h 459"/>
                  <a:gd name="T96" fmla="*/ 2147483647 w 554"/>
                  <a:gd name="T97" fmla="*/ 2147483647 h 459"/>
                  <a:gd name="T98" fmla="*/ 2147483647 w 554"/>
                  <a:gd name="T99" fmla="*/ 2147483647 h 459"/>
                  <a:gd name="T100" fmla="*/ 2147483647 w 554"/>
                  <a:gd name="T101" fmla="*/ 2147483647 h 459"/>
                  <a:gd name="T102" fmla="*/ 2147483647 w 554"/>
                  <a:gd name="T103" fmla="*/ 2147483647 h 459"/>
                  <a:gd name="T104" fmla="*/ 2147483647 w 554"/>
                  <a:gd name="T105" fmla="*/ 2147483647 h 459"/>
                  <a:gd name="T106" fmla="*/ 2147483647 w 554"/>
                  <a:gd name="T107" fmla="*/ 2147483647 h 459"/>
                  <a:gd name="T108" fmla="*/ 2147483647 w 554"/>
                  <a:gd name="T109" fmla="*/ 2147483647 h 459"/>
                  <a:gd name="T110" fmla="*/ 2147483647 w 554"/>
                  <a:gd name="T111" fmla="*/ 2147483647 h 459"/>
                  <a:gd name="T112" fmla="*/ 2147483647 w 554"/>
                  <a:gd name="T113" fmla="*/ 2147483647 h 459"/>
                  <a:gd name="T114" fmla="*/ 2147483647 w 554"/>
                  <a:gd name="T115" fmla="*/ 2147483647 h 459"/>
                  <a:gd name="T116" fmla="*/ 2147483647 w 554"/>
                  <a:gd name="T117" fmla="*/ 2147483647 h 459"/>
                  <a:gd name="T118" fmla="*/ 2147483647 w 554"/>
                  <a:gd name="T119" fmla="*/ 2147483647 h 459"/>
                  <a:gd name="T120" fmla="*/ 2147483647 w 554"/>
                  <a:gd name="T121" fmla="*/ 2147483647 h 459"/>
                  <a:gd name="T122" fmla="*/ 2147483647 w 554"/>
                  <a:gd name="T123" fmla="*/ 2147483647 h 459"/>
                  <a:gd name="T124" fmla="*/ 2147483647 w 554"/>
                  <a:gd name="T125" fmla="*/ 2147483647 h 4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54"/>
                  <a:gd name="T190" fmla="*/ 0 h 459"/>
                  <a:gd name="T191" fmla="*/ 554 w 554"/>
                  <a:gd name="T192" fmla="*/ 459 h 4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54" h="459">
                    <a:moveTo>
                      <a:pt x="352" y="431"/>
                    </a:moveTo>
                    <a:lnTo>
                      <a:pt x="339" y="445"/>
                    </a:lnTo>
                    <a:lnTo>
                      <a:pt x="325" y="457"/>
                    </a:lnTo>
                    <a:lnTo>
                      <a:pt x="322" y="458"/>
                    </a:lnTo>
                    <a:lnTo>
                      <a:pt x="321" y="458"/>
                    </a:lnTo>
                    <a:lnTo>
                      <a:pt x="317" y="457"/>
                    </a:lnTo>
                    <a:lnTo>
                      <a:pt x="314" y="455"/>
                    </a:lnTo>
                    <a:lnTo>
                      <a:pt x="310" y="452"/>
                    </a:lnTo>
                    <a:lnTo>
                      <a:pt x="309" y="452"/>
                    </a:lnTo>
                    <a:lnTo>
                      <a:pt x="308" y="451"/>
                    </a:lnTo>
                    <a:lnTo>
                      <a:pt x="301" y="453"/>
                    </a:lnTo>
                    <a:lnTo>
                      <a:pt x="294" y="455"/>
                    </a:lnTo>
                    <a:lnTo>
                      <a:pt x="288" y="456"/>
                    </a:lnTo>
                    <a:lnTo>
                      <a:pt x="283" y="457"/>
                    </a:lnTo>
                    <a:lnTo>
                      <a:pt x="279" y="457"/>
                    </a:lnTo>
                    <a:lnTo>
                      <a:pt x="272" y="455"/>
                    </a:lnTo>
                    <a:lnTo>
                      <a:pt x="267" y="452"/>
                    </a:lnTo>
                    <a:lnTo>
                      <a:pt x="262" y="447"/>
                    </a:lnTo>
                    <a:lnTo>
                      <a:pt x="258" y="442"/>
                    </a:lnTo>
                    <a:lnTo>
                      <a:pt x="256" y="438"/>
                    </a:lnTo>
                    <a:lnTo>
                      <a:pt x="253" y="435"/>
                    </a:lnTo>
                    <a:lnTo>
                      <a:pt x="250" y="434"/>
                    </a:lnTo>
                    <a:lnTo>
                      <a:pt x="245" y="431"/>
                    </a:lnTo>
                    <a:lnTo>
                      <a:pt x="242" y="427"/>
                    </a:lnTo>
                    <a:lnTo>
                      <a:pt x="238" y="422"/>
                    </a:lnTo>
                    <a:lnTo>
                      <a:pt x="234" y="418"/>
                    </a:lnTo>
                    <a:lnTo>
                      <a:pt x="232" y="413"/>
                    </a:lnTo>
                    <a:lnTo>
                      <a:pt x="230" y="407"/>
                    </a:lnTo>
                    <a:lnTo>
                      <a:pt x="229" y="402"/>
                    </a:lnTo>
                    <a:lnTo>
                      <a:pt x="226" y="397"/>
                    </a:lnTo>
                    <a:lnTo>
                      <a:pt x="223" y="395"/>
                    </a:lnTo>
                    <a:lnTo>
                      <a:pt x="221" y="394"/>
                    </a:lnTo>
                    <a:lnTo>
                      <a:pt x="217" y="391"/>
                    </a:lnTo>
                    <a:lnTo>
                      <a:pt x="214" y="388"/>
                    </a:lnTo>
                    <a:lnTo>
                      <a:pt x="211" y="385"/>
                    </a:lnTo>
                    <a:lnTo>
                      <a:pt x="207" y="382"/>
                    </a:lnTo>
                    <a:lnTo>
                      <a:pt x="203" y="381"/>
                    </a:lnTo>
                    <a:lnTo>
                      <a:pt x="199" y="379"/>
                    </a:lnTo>
                    <a:lnTo>
                      <a:pt x="194" y="378"/>
                    </a:lnTo>
                    <a:lnTo>
                      <a:pt x="190" y="378"/>
                    </a:lnTo>
                    <a:lnTo>
                      <a:pt x="185" y="377"/>
                    </a:lnTo>
                    <a:lnTo>
                      <a:pt x="179" y="377"/>
                    </a:lnTo>
                    <a:lnTo>
                      <a:pt x="172" y="377"/>
                    </a:lnTo>
                    <a:lnTo>
                      <a:pt x="163" y="377"/>
                    </a:lnTo>
                    <a:lnTo>
                      <a:pt x="156" y="378"/>
                    </a:lnTo>
                    <a:lnTo>
                      <a:pt x="149" y="378"/>
                    </a:lnTo>
                    <a:lnTo>
                      <a:pt x="143" y="379"/>
                    </a:lnTo>
                    <a:lnTo>
                      <a:pt x="141" y="379"/>
                    </a:lnTo>
                    <a:lnTo>
                      <a:pt x="133" y="379"/>
                    </a:lnTo>
                    <a:lnTo>
                      <a:pt x="128" y="379"/>
                    </a:lnTo>
                    <a:lnTo>
                      <a:pt x="123" y="379"/>
                    </a:lnTo>
                    <a:lnTo>
                      <a:pt x="119" y="379"/>
                    </a:lnTo>
                    <a:lnTo>
                      <a:pt x="113" y="378"/>
                    </a:lnTo>
                    <a:lnTo>
                      <a:pt x="109" y="376"/>
                    </a:lnTo>
                    <a:lnTo>
                      <a:pt x="104" y="374"/>
                    </a:lnTo>
                    <a:lnTo>
                      <a:pt x="98" y="366"/>
                    </a:lnTo>
                    <a:lnTo>
                      <a:pt x="92" y="358"/>
                    </a:lnTo>
                    <a:lnTo>
                      <a:pt x="83" y="351"/>
                    </a:lnTo>
                    <a:lnTo>
                      <a:pt x="75" y="345"/>
                    </a:lnTo>
                    <a:lnTo>
                      <a:pt x="73" y="341"/>
                    </a:lnTo>
                    <a:lnTo>
                      <a:pt x="69" y="339"/>
                    </a:lnTo>
                    <a:lnTo>
                      <a:pt x="64" y="338"/>
                    </a:lnTo>
                    <a:lnTo>
                      <a:pt x="59" y="337"/>
                    </a:lnTo>
                    <a:lnTo>
                      <a:pt x="49" y="338"/>
                    </a:lnTo>
                    <a:lnTo>
                      <a:pt x="38" y="339"/>
                    </a:lnTo>
                    <a:lnTo>
                      <a:pt x="27" y="339"/>
                    </a:lnTo>
                    <a:lnTo>
                      <a:pt x="17" y="338"/>
                    </a:lnTo>
                    <a:lnTo>
                      <a:pt x="22" y="323"/>
                    </a:lnTo>
                    <a:lnTo>
                      <a:pt x="23" y="317"/>
                    </a:lnTo>
                    <a:lnTo>
                      <a:pt x="27" y="311"/>
                    </a:lnTo>
                    <a:lnTo>
                      <a:pt x="31" y="307"/>
                    </a:lnTo>
                    <a:lnTo>
                      <a:pt x="36" y="302"/>
                    </a:lnTo>
                    <a:lnTo>
                      <a:pt x="43" y="299"/>
                    </a:lnTo>
                    <a:lnTo>
                      <a:pt x="52" y="296"/>
                    </a:lnTo>
                    <a:lnTo>
                      <a:pt x="54" y="294"/>
                    </a:lnTo>
                    <a:lnTo>
                      <a:pt x="55" y="292"/>
                    </a:lnTo>
                    <a:lnTo>
                      <a:pt x="56" y="286"/>
                    </a:lnTo>
                    <a:lnTo>
                      <a:pt x="57" y="283"/>
                    </a:lnTo>
                    <a:lnTo>
                      <a:pt x="57" y="280"/>
                    </a:lnTo>
                    <a:lnTo>
                      <a:pt x="59" y="277"/>
                    </a:lnTo>
                    <a:lnTo>
                      <a:pt x="61" y="274"/>
                    </a:lnTo>
                    <a:lnTo>
                      <a:pt x="62" y="273"/>
                    </a:lnTo>
                    <a:lnTo>
                      <a:pt x="63" y="271"/>
                    </a:lnTo>
                    <a:lnTo>
                      <a:pt x="63" y="270"/>
                    </a:lnTo>
                    <a:lnTo>
                      <a:pt x="64" y="268"/>
                    </a:lnTo>
                    <a:lnTo>
                      <a:pt x="65" y="263"/>
                    </a:lnTo>
                    <a:lnTo>
                      <a:pt x="66" y="259"/>
                    </a:lnTo>
                    <a:lnTo>
                      <a:pt x="66" y="257"/>
                    </a:lnTo>
                    <a:lnTo>
                      <a:pt x="67" y="256"/>
                    </a:lnTo>
                    <a:lnTo>
                      <a:pt x="69" y="255"/>
                    </a:lnTo>
                    <a:lnTo>
                      <a:pt x="72" y="255"/>
                    </a:lnTo>
                    <a:lnTo>
                      <a:pt x="74" y="254"/>
                    </a:lnTo>
                    <a:lnTo>
                      <a:pt x="75" y="254"/>
                    </a:lnTo>
                    <a:lnTo>
                      <a:pt x="82" y="251"/>
                    </a:lnTo>
                    <a:lnTo>
                      <a:pt x="86" y="245"/>
                    </a:lnTo>
                    <a:lnTo>
                      <a:pt x="90" y="240"/>
                    </a:lnTo>
                    <a:lnTo>
                      <a:pt x="93" y="234"/>
                    </a:lnTo>
                    <a:lnTo>
                      <a:pt x="91" y="229"/>
                    </a:lnTo>
                    <a:lnTo>
                      <a:pt x="88" y="226"/>
                    </a:lnTo>
                    <a:lnTo>
                      <a:pt x="84" y="223"/>
                    </a:lnTo>
                    <a:lnTo>
                      <a:pt x="81" y="221"/>
                    </a:lnTo>
                    <a:lnTo>
                      <a:pt x="72" y="220"/>
                    </a:lnTo>
                    <a:lnTo>
                      <a:pt x="60" y="219"/>
                    </a:lnTo>
                    <a:lnTo>
                      <a:pt x="58" y="215"/>
                    </a:lnTo>
                    <a:lnTo>
                      <a:pt x="57" y="210"/>
                    </a:lnTo>
                    <a:lnTo>
                      <a:pt x="54" y="200"/>
                    </a:lnTo>
                    <a:lnTo>
                      <a:pt x="53" y="195"/>
                    </a:lnTo>
                    <a:lnTo>
                      <a:pt x="51" y="191"/>
                    </a:lnTo>
                    <a:lnTo>
                      <a:pt x="48" y="188"/>
                    </a:lnTo>
                    <a:lnTo>
                      <a:pt x="43" y="186"/>
                    </a:lnTo>
                    <a:lnTo>
                      <a:pt x="29" y="185"/>
                    </a:lnTo>
                    <a:lnTo>
                      <a:pt x="14" y="185"/>
                    </a:lnTo>
                    <a:lnTo>
                      <a:pt x="12" y="183"/>
                    </a:lnTo>
                    <a:lnTo>
                      <a:pt x="9" y="180"/>
                    </a:lnTo>
                    <a:lnTo>
                      <a:pt x="8" y="177"/>
                    </a:lnTo>
                    <a:lnTo>
                      <a:pt x="6" y="174"/>
                    </a:lnTo>
                    <a:lnTo>
                      <a:pt x="4" y="171"/>
                    </a:lnTo>
                    <a:lnTo>
                      <a:pt x="3" y="167"/>
                    </a:lnTo>
                    <a:lnTo>
                      <a:pt x="3" y="161"/>
                    </a:lnTo>
                    <a:lnTo>
                      <a:pt x="3" y="157"/>
                    </a:lnTo>
                    <a:lnTo>
                      <a:pt x="3" y="153"/>
                    </a:lnTo>
                    <a:lnTo>
                      <a:pt x="3" y="148"/>
                    </a:lnTo>
                    <a:lnTo>
                      <a:pt x="2" y="142"/>
                    </a:lnTo>
                    <a:lnTo>
                      <a:pt x="3" y="136"/>
                    </a:lnTo>
                    <a:lnTo>
                      <a:pt x="3" y="132"/>
                    </a:lnTo>
                    <a:lnTo>
                      <a:pt x="4" y="129"/>
                    </a:lnTo>
                    <a:lnTo>
                      <a:pt x="4" y="128"/>
                    </a:lnTo>
                    <a:lnTo>
                      <a:pt x="5" y="125"/>
                    </a:lnTo>
                    <a:lnTo>
                      <a:pt x="5" y="123"/>
                    </a:lnTo>
                    <a:lnTo>
                      <a:pt x="6" y="120"/>
                    </a:lnTo>
                    <a:lnTo>
                      <a:pt x="6" y="118"/>
                    </a:lnTo>
                    <a:lnTo>
                      <a:pt x="5" y="115"/>
                    </a:lnTo>
                    <a:lnTo>
                      <a:pt x="4" y="115"/>
                    </a:lnTo>
                    <a:lnTo>
                      <a:pt x="3" y="114"/>
                    </a:lnTo>
                    <a:lnTo>
                      <a:pt x="1" y="114"/>
                    </a:lnTo>
                    <a:lnTo>
                      <a:pt x="0" y="113"/>
                    </a:lnTo>
                    <a:lnTo>
                      <a:pt x="0" y="105"/>
                    </a:lnTo>
                    <a:lnTo>
                      <a:pt x="3" y="99"/>
                    </a:lnTo>
                    <a:lnTo>
                      <a:pt x="9" y="95"/>
                    </a:lnTo>
                    <a:lnTo>
                      <a:pt x="17" y="94"/>
                    </a:lnTo>
                    <a:lnTo>
                      <a:pt x="21" y="91"/>
                    </a:lnTo>
                    <a:lnTo>
                      <a:pt x="24" y="90"/>
                    </a:lnTo>
                    <a:lnTo>
                      <a:pt x="29" y="88"/>
                    </a:lnTo>
                    <a:lnTo>
                      <a:pt x="32" y="87"/>
                    </a:lnTo>
                    <a:lnTo>
                      <a:pt x="35" y="86"/>
                    </a:lnTo>
                    <a:lnTo>
                      <a:pt x="39" y="85"/>
                    </a:lnTo>
                    <a:lnTo>
                      <a:pt x="44" y="85"/>
                    </a:lnTo>
                    <a:lnTo>
                      <a:pt x="48" y="81"/>
                    </a:lnTo>
                    <a:lnTo>
                      <a:pt x="51" y="76"/>
                    </a:lnTo>
                    <a:lnTo>
                      <a:pt x="53" y="70"/>
                    </a:lnTo>
                    <a:lnTo>
                      <a:pt x="56" y="65"/>
                    </a:lnTo>
                    <a:lnTo>
                      <a:pt x="59" y="64"/>
                    </a:lnTo>
                    <a:lnTo>
                      <a:pt x="62" y="63"/>
                    </a:lnTo>
                    <a:lnTo>
                      <a:pt x="68" y="62"/>
                    </a:lnTo>
                    <a:lnTo>
                      <a:pt x="84" y="64"/>
                    </a:lnTo>
                    <a:lnTo>
                      <a:pt x="93" y="64"/>
                    </a:lnTo>
                    <a:lnTo>
                      <a:pt x="101" y="62"/>
                    </a:lnTo>
                    <a:lnTo>
                      <a:pt x="102" y="62"/>
                    </a:lnTo>
                    <a:lnTo>
                      <a:pt x="102" y="61"/>
                    </a:lnTo>
                    <a:lnTo>
                      <a:pt x="102" y="59"/>
                    </a:lnTo>
                    <a:lnTo>
                      <a:pt x="103" y="56"/>
                    </a:lnTo>
                    <a:lnTo>
                      <a:pt x="105" y="53"/>
                    </a:lnTo>
                    <a:lnTo>
                      <a:pt x="107" y="50"/>
                    </a:lnTo>
                    <a:lnTo>
                      <a:pt x="109" y="47"/>
                    </a:lnTo>
                    <a:lnTo>
                      <a:pt x="111" y="44"/>
                    </a:lnTo>
                    <a:lnTo>
                      <a:pt x="113" y="42"/>
                    </a:lnTo>
                    <a:lnTo>
                      <a:pt x="115" y="41"/>
                    </a:lnTo>
                    <a:lnTo>
                      <a:pt x="119" y="42"/>
                    </a:lnTo>
                    <a:lnTo>
                      <a:pt x="125" y="45"/>
                    </a:lnTo>
                    <a:lnTo>
                      <a:pt x="131" y="47"/>
                    </a:lnTo>
                    <a:lnTo>
                      <a:pt x="133" y="49"/>
                    </a:lnTo>
                    <a:lnTo>
                      <a:pt x="134" y="50"/>
                    </a:lnTo>
                    <a:lnTo>
                      <a:pt x="136" y="50"/>
                    </a:lnTo>
                    <a:lnTo>
                      <a:pt x="139" y="49"/>
                    </a:lnTo>
                    <a:lnTo>
                      <a:pt x="142" y="46"/>
                    </a:lnTo>
                    <a:lnTo>
                      <a:pt x="144" y="47"/>
                    </a:lnTo>
                    <a:lnTo>
                      <a:pt x="147" y="47"/>
                    </a:lnTo>
                    <a:lnTo>
                      <a:pt x="149" y="47"/>
                    </a:lnTo>
                    <a:lnTo>
                      <a:pt x="151" y="46"/>
                    </a:lnTo>
                    <a:lnTo>
                      <a:pt x="153" y="42"/>
                    </a:lnTo>
                    <a:lnTo>
                      <a:pt x="157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7" y="34"/>
                    </a:lnTo>
                    <a:lnTo>
                      <a:pt x="169" y="33"/>
                    </a:lnTo>
                    <a:lnTo>
                      <a:pt x="170" y="32"/>
                    </a:lnTo>
                    <a:lnTo>
                      <a:pt x="172" y="29"/>
                    </a:lnTo>
                    <a:lnTo>
                      <a:pt x="174" y="29"/>
                    </a:lnTo>
                    <a:lnTo>
                      <a:pt x="177" y="28"/>
                    </a:lnTo>
                    <a:lnTo>
                      <a:pt x="179" y="27"/>
                    </a:lnTo>
                    <a:lnTo>
                      <a:pt x="180" y="27"/>
                    </a:lnTo>
                    <a:lnTo>
                      <a:pt x="182" y="24"/>
                    </a:lnTo>
                    <a:lnTo>
                      <a:pt x="186" y="22"/>
                    </a:lnTo>
                    <a:lnTo>
                      <a:pt x="192" y="19"/>
                    </a:lnTo>
                    <a:lnTo>
                      <a:pt x="196" y="21"/>
                    </a:lnTo>
                    <a:lnTo>
                      <a:pt x="199" y="22"/>
                    </a:lnTo>
                    <a:lnTo>
                      <a:pt x="200" y="23"/>
                    </a:lnTo>
                    <a:lnTo>
                      <a:pt x="201" y="24"/>
                    </a:lnTo>
                    <a:lnTo>
                      <a:pt x="201" y="25"/>
                    </a:lnTo>
                    <a:lnTo>
                      <a:pt x="202" y="27"/>
                    </a:lnTo>
                    <a:lnTo>
                      <a:pt x="205" y="29"/>
                    </a:lnTo>
                    <a:lnTo>
                      <a:pt x="208" y="29"/>
                    </a:lnTo>
                    <a:lnTo>
                      <a:pt x="214" y="31"/>
                    </a:lnTo>
                    <a:lnTo>
                      <a:pt x="217" y="35"/>
                    </a:lnTo>
                    <a:lnTo>
                      <a:pt x="218" y="38"/>
                    </a:lnTo>
                    <a:lnTo>
                      <a:pt x="221" y="39"/>
                    </a:lnTo>
                    <a:lnTo>
                      <a:pt x="224" y="40"/>
                    </a:lnTo>
                    <a:lnTo>
                      <a:pt x="229" y="41"/>
                    </a:lnTo>
                    <a:lnTo>
                      <a:pt x="231" y="42"/>
                    </a:lnTo>
                    <a:lnTo>
                      <a:pt x="232" y="42"/>
                    </a:lnTo>
                    <a:lnTo>
                      <a:pt x="235" y="44"/>
                    </a:lnTo>
                    <a:lnTo>
                      <a:pt x="237" y="47"/>
                    </a:lnTo>
                    <a:lnTo>
                      <a:pt x="240" y="49"/>
                    </a:lnTo>
                    <a:lnTo>
                      <a:pt x="243" y="50"/>
                    </a:lnTo>
                    <a:lnTo>
                      <a:pt x="249" y="47"/>
                    </a:lnTo>
                    <a:lnTo>
                      <a:pt x="255" y="43"/>
                    </a:lnTo>
                    <a:lnTo>
                      <a:pt x="260" y="44"/>
                    </a:lnTo>
                    <a:lnTo>
                      <a:pt x="263" y="44"/>
                    </a:lnTo>
                    <a:lnTo>
                      <a:pt x="268" y="44"/>
                    </a:lnTo>
                    <a:lnTo>
                      <a:pt x="272" y="44"/>
                    </a:lnTo>
                    <a:lnTo>
                      <a:pt x="274" y="45"/>
                    </a:lnTo>
                    <a:lnTo>
                      <a:pt x="277" y="47"/>
                    </a:lnTo>
                    <a:lnTo>
                      <a:pt x="282" y="52"/>
                    </a:lnTo>
                    <a:lnTo>
                      <a:pt x="287" y="57"/>
                    </a:lnTo>
                    <a:lnTo>
                      <a:pt x="290" y="59"/>
                    </a:lnTo>
                    <a:lnTo>
                      <a:pt x="293" y="60"/>
                    </a:lnTo>
                    <a:lnTo>
                      <a:pt x="296" y="58"/>
                    </a:lnTo>
                    <a:lnTo>
                      <a:pt x="299" y="55"/>
                    </a:lnTo>
                    <a:lnTo>
                      <a:pt x="302" y="53"/>
                    </a:lnTo>
                    <a:lnTo>
                      <a:pt x="305" y="51"/>
                    </a:lnTo>
                    <a:lnTo>
                      <a:pt x="309" y="50"/>
                    </a:lnTo>
                    <a:lnTo>
                      <a:pt x="313" y="49"/>
                    </a:lnTo>
                    <a:lnTo>
                      <a:pt x="317" y="48"/>
                    </a:lnTo>
                    <a:lnTo>
                      <a:pt x="319" y="48"/>
                    </a:lnTo>
                    <a:lnTo>
                      <a:pt x="321" y="44"/>
                    </a:lnTo>
                    <a:lnTo>
                      <a:pt x="322" y="43"/>
                    </a:lnTo>
                    <a:lnTo>
                      <a:pt x="323" y="41"/>
                    </a:lnTo>
                    <a:lnTo>
                      <a:pt x="325" y="41"/>
                    </a:lnTo>
                    <a:lnTo>
                      <a:pt x="328" y="38"/>
                    </a:lnTo>
                    <a:lnTo>
                      <a:pt x="332" y="37"/>
                    </a:lnTo>
                    <a:lnTo>
                      <a:pt x="337" y="35"/>
                    </a:lnTo>
                    <a:lnTo>
                      <a:pt x="347" y="31"/>
                    </a:lnTo>
                    <a:lnTo>
                      <a:pt x="351" y="29"/>
                    </a:lnTo>
                    <a:lnTo>
                      <a:pt x="353" y="28"/>
                    </a:lnTo>
                    <a:lnTo>
                      <a:pt x="359" y="25"/>
                    </a:lnTo>
                    <a:lnTo>
                      <a:pt x="365" y="23"/>
                    </a:lnTo>
                    <a:lnTo>
                      <a:pt x="373" y="17"/>
                    </a:lnTo>
                    <a:lnTo>
                      <a:pt x="383" y="11"/>
                    </a:lnTo>
                    <a:lnTo>
                      <a:pt x="393" y="7"/>
                    </a:lnTo>
                    <a:lnTo>
                      <a:pt x="403" y="3"/>
                    </a:lnTo>
                    <a:lnTo>
                      <a:pt x="408" y="1"/>
                    </a:lnTo>
                    <a:lnTo>
                      <a:pt x="412" y="0"/>
                    </a:lnTo>
                    <a:lnTo>
                      <a:pt x="414" y="1"/>
                    </a:lnTo>
                    <a:lnTo>
                      <a:pt x="416" y="2"/>
                    </a:lnTo>
                    <a:lnTo>
                      <a:pt x="420" y="8"/>
                    </a:lnTo>
                    <a:lnTo>
                      <a:pt x="424" y="13"/>
                    </a:lnTo>
                    <a:lnTo>
                      <a:pt x="426" y="14"/>
                    </a:lnTo>
                    <a:lnTo>
                      <a:pt x="429" y="17"/>
                    </a:lnTo>
                    <a:lnTo>
                      <a:pt x="431" y="17"/>
                    </a:lnTo>
                    <a:lnTo>
                      <a:pt x="432" y="18"/>
                    </a:lnTo>
                    <a:lnTo>
                      <a:pt x="434" y="22"/>
                    </a:lnTo>
                    <a:lnTo>
                      <a:pt x="436" y="25"/>
                    </a:lnTo>
                    <a:lnTo>
                      <a:pt x="437" y="27"/>
                    </a:lnTo>
                    <a:lnTo>
                      <a:pt x="440" y="29"/>
                    </a:lnTo>
                    <a:lnTo>
                      <a:pt x="444" y="31"/>
                    </a:lnTo>
                    <a:lnTo>
                      <a:pt x="448" y="32"/>
                    </a:lnTo>
                    <a:lnTo>
                      <a:pt x="452" y="33"/>
                    </a:lnTo>
                    <a:lnTo>
                      <a:pt x="454" y="38"/>
                    </a:lnTo>
                    <a:lnTo>
                      <a:pt x="456" y="41"/>
                    </a:lnTo>
                    <a:lnTo>
                      <a:pt x="459" y="44"/>
                    </a:lnTo>
                    <a:lnTo>
                      <a:pt x="462" y="47"/>
                    </a:lnTo>
                    <a:lnTo>
                      <a:pt x="464" y="49"/>
                    </a:lnTo>
                    <a:lnTo>
                      <a:pt x="465" y="51"/>
                    </a:lnTo>
                    <a:lnTo>
                      <a:pt x="467" y="53"/>
                    </a:lnTo>
                    <a:lnTo>
                      <a:pt x="467" y="54"/>
                    </a:lnTo>
                    <a:lnTo>
                      <a:pt x="469" y="59"/>
                    </a:lnTo>
                    <a:lnTo>
                      <a:pt x="471" y="62"/>
                    </a:lnTo>
                    <a:lnTo>
                      <a:pt x="479" y="67"/>
                    </a:lnTo>
                    <a:lnTo>
                      <a:pt x="481" y="71"/>
                    </a:lnTo>
                    <a:lnTo>
                      <a:pt x="484" y="76"/>
                    </a:lnTo>
                    <a:lnTo>
                      <a:pt x="486" y="80"/>
                    </a:lnTo>
                    <a:lnTo>
                      <a:pt x="490" y="84"/>
                    </a:lnTo>
                    <a:lnTo>
                      <a:pt x="496" y="85"/>
                    </a:lnTo>
                    <a:lnTo>
                      <a:pt x="503" y="88"/>
                    </a:lnTo>
                    <a:lnTo>
                      <a:pt x="506" y="92"/>
                    </a:lnTo>
                    <a:lnTo>
                      <a:pt x="509" y="97"/>
                    </a:lnTo>
                    <a:lnTo>
                      <a:pt x="512" y="101"/>
                    </a:lnTo>
                    <a:lnTo>
                      <a:pt x="517" y="105"/>
                    </a:lnTo>
                    <a:lnTo>
                      <a:pt x="520" y="111"/>
                    </a:lnTo>
                    <a:lnTo>
                      <a:pt x="521" y="112"/>
                    </a:lnTo>
                    <a:lnTo>
                      <a:pt x="524" y="114"/>
                    </a:lnTo>
                    <a:lnTo>
                      <a:pt x="531" y="114"/>
                    </a:lnTo>
                    <a:lnTo>
                      <a:pt x="535" y="114"/>
                    </a:lnTo>
                    <a:lnTo>
                      <a:pt x="538" y="115"/>
                    </a:lnTo>
                    <a:lnTo>
                      <a:pt x="540" y="117"/>
                    </a:lnTo>
                    <a:lnTo>
                      <a:pt x="541" y="119"/>
                    </a:lnTo>
                    <a:lnTo>
                      <a:pt x="541" y="121"/>
                    </a:lnTo>
                    <a:lnTo>
                      <a:pt x="543" y="123"/>
                    </a:lnTo>
                    <a:lnTo>
                      <a:pt x="545" y="123"/>
                    </a:lnTo>
                    <a:lnTo>
                      <a:pt x="547" y="124"/>
                    </a:lnTo>
                    <a:lnTo>
                      <a:pt x="548" y="127"/>
                    </a:lnTo>
                    <a:lnTo>
                      <a:pt x="548" y="130"/>
                    </a:lnTo>
                    <a:lnTo>
                      <a:pt x="548" y="132"/>
                    </a:lnTo>
                    <a:lnTo>
                      <a:pt x="549" y="136"/>
                    </a:lnTo>
                    <a:lnTo>
                      <a:pt x="549" y="148"/>
                    </a:lnTo>
                    <a:lnTo>
                      <a:pt x="551" y="160"/>
                    </a:lnTo>
                    <a:lnTo>
                      <a:pt x="551" y="174"/>
                    </a:lnTo>
                    <a:lnTo>
                      <a:pt x="553" y="186"/>
                    </a:lnTo>
                    <a:lnTo>
                      <a:pt x="552" y="199"/>
                    </a:lnTo>
                    <a:lnTo>
                      <a:pt x="551" y="209"/>
                    </a:lnTo>
                    <a:lnTo>
                      <a:pt x="546" y="219"/>
                    </a:lnTo>
                    <a:lnTo>
                      <a:pt x="542" y="223"/>
                    </a:lnTo>
                    <a:lnTo>
                      <a:pt x="538" y="226"/>
                    </a:lnTo>
                    <a:lnTo>
                      <a:pt x="535" y="230"/>
                    </a:lnTo>
                    <a:lnTo>
                      <a:pt x="533" y="232"/>
                    </a:lnTo>
                    <a:lnTo>
                      <a:pt x="531" y="235"/>
                    </a:lnTo>
                    <a:lnTo>
                      <a:pt x="529" y="237"/>
                    </a:lnTo>
                    <a:lnTo>
                      <a:pt x="526" y="245"/>
                    </a:lnTo>
                    <a:lnTo>
                      <a:pt x="522" y="253"/>
                    </a:lnTo>
                    <a:lnTo>
                      <a:pt x="523" y="257"/>
                    </a:lnTo>
                    <a:lnTo>
                      <a:pt x="523" y="260"/>
                    </a:lnTo>
                    <a:lnTo>
                      <a:pt x="525" y="264"/>
                    </a:lnTo>
                    <a:lnTo>
                      <a:pt x="527" y="268"/>
                    </a:lnTo>
                    <a:lnTo>
                      <a:pt x="528" y="270"/>
                    </a:lnTo>
                    <a:lnTo>
                      <a:pt x="529" y="273"/>
                    </a:lnTo>
                    <a:lnTo>
                      <a:pt x="527" y="277"/>
                    </a:lnTo>
                    <a:lnTo>
                      <a:pt x="525" y="280"/>
                    </a:lnTo>
                    <a:lnTo>
                      <a:pt x="523" y="283"/>
                    </a:lnTo>
                    <a:lnTo>
                      <a:pt x="521" y="285"/>
                    </a:lnTo>
                    <a:lnTo>
                      <a:pt x="515" y="288"/>
                    </a:lnTo>
                    <a:lnTo>
                      <a:pt x="511" y="289"/>
                    </a:lnTo>
                    <a:lnTo>
                      <a:pt x="505" y="290"/>
                    </a:lnTo>
                    <a:lnTo>
                      <a:pt x="503" y="290"/>
                    </a:lnTo>
                    <a:lnTo>
                      <a:pt x="501" y="291"/>
                    </a:lnTo>
                    <a:lnTo>
                      <a:pt x="499" y="292"/>
                    </a:lnTo>
                    <a:lnTo>
                      <a:pt x="497" y="292"/>
                    </a:lnTo>
                    <a:lnTo>
                      <a:pt x="494" y="292"/>
                    </a:lnTo>
                    <a:lnTo>
                      <a:pt x="491" y="293"/>
                    </a:lnTo>
                    <a:lnTo>
                      <a:pt x="490" y="294"/>
                    </a:lnTo>
                    <a:lnTo>
                      <a:pt x="489" y="294"/>
                    </a:lnTo>
                    <a:lnTo>
                      <a:pt x="477" y="303"/>
                    </a:lnTo>
                    <a:lnTo>
                      <a:pt x="466" y="312"/>
                    </a:lnTo>
                    <a:lnTo>
                      <a:pt x="455" y="322"/>
                    </a:lnTo>
                    <a:lnTo>
                      <a:pt x="444" y="332"/>
                    </a:lnTo>
                    <a:lnTo>
                      <a:pt x="438" y="339"/>
                    </a:lnTo>
                    <a:lnTo>
                      <a:pt x="431" y="347"/>
                    </a:lnTo>
                    <a:lnTo>
                      <a:pt x="425" y="354"/>
                    </a:lnTo>
                    <a:lnTo>
                      <a:pt x="417" y="360"/>
                    </a:lnTo>
                    <a:lnTo>
                      <a:pt x="416" y="363"/>
                    </a:lnTo>
                    <a:lnTo>
                      <a:pt x="416" y="367"/>
                    </a:lnTo>
                    <a:lnTo>
                      <a:pt x="415" y="377"/>
                    </a:lnTo>
                    <a:lnTo>
                      <a:pt x="414" y="381"/>
                    </a:lnTo>
                    <a:lnTo>
                      <a:pt x="413" y="386"/>
                    </a:lnTo>
                    <a:lnTo>
                      <a:pt x="412" y="389"/>
                    </a:lnTo>
                    <a:lnTo>
                      <a:pt x="411" y="391"/>
                    </a:lnTo>
                    <a:lnTo>
                      <a:pt x="401" y="395"/>
                    </a:lnTo>
                    <a:lnTo>
                      <a:pt x="389" y="397"/>
                    </a:lnTo>
                    <a:lnTo>
                      <a:pt x="378" y="398"/>
                    </a:lnTo>
                    <a:lnTo>
                      <a:pt x="367" y="399"/>
                    </a:lnTo>
                    <a:lnTo>
                      <a:pt x="364" y="400"/>
                    </a:lnTo>
                    <a:lnTo>
                      <a:pt x="362" y="401"/>
                    </a:lnTo>
                    <a:lnTo>
                      <a:pt x="359" y="402"/>
                    </a:lnTo>
                    <a:lnTo>
                      <a:pt x="358" y="403"/>
                    </a:lnTo>
                    <a:lnTo>
                      <a:pt x="358" y="404"/>
                    </a:lnTo>
                    <a:lnTo>
                      <a:pt x="356" y="404"/>
                    </a:lnTo>
                    <a:lnTo>
                      <a:pt x="352" y="404"/>
                    </a:lnTo>
                    <a:lnTo>
                      <a:pt x="350" y="405"/>
                    </a:lnTo>
                    <a:lnTo>
                      <a:pt x="345" y="405"/>
                    </a:lnTo>
                    <a:lnTo>
                      <a:pt x="340" y="406"/>
                    </a:lnTo>
                    <a:lnTo>
                      <a:pt x="333" y="406"/>
                    </a:lnTo>
                    <a:lnTo>
                      <a:pt x="332" y="411"/>
                    </a:lnTo>
                    <a:lnTo>
                      <a:pt x="332" y="415"/>
                    </a:lnTo>
                    <a:lnTo>
                      <a:pt x="335" y="419"/>
                    </a:lnTo>
                    <a:lnTo>
                      <a:pt x="340" y="422"/>
                    </a:lnTo>
                    <a:lnTo>
                      <a:pt x="342" y="425"/>
                    </a:lnTo>
                    <a:lnTo>
                      <a:pt x="346" y="427"/>
                    </a:lnTo>
                    <a:lnTo>
                      <a:pt x="349" y="429"/>
                    </a:lnTo>
                    <a:lnTo>
                      <a:pt x="352" y="431"/>
                    </a:lnTo>
                  </a:path>
                </a:pathLst>
              </a:custGeom>
              <a:solidFill>
                <a:srgbClr val="E3CA7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 dirty="0">
                  <a:cs typeface="+mn-cs"/>
                </a:endParaRPr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4997703" y="2586950"/>
                <a:ext cx="860909" cy="1338153"/>
              </a:xfrm>
              <a:custGeom>
                <a:avLst/>
                <a:gdLst>
                  <a:gd name="T0" fmla="*/ 2147483647 w 420"/>
                  <a:gd name="T1" fmla="*/ 2147483647 h 563"/>
                  <a:gd name="T2" fmla="*/ 2147483647 w 420"/>
                  <a:gd name="T3" fmla="*/ 2147483647 h 563"/>
                  <a:gd name="T4" fmla="*/ 2147483647 w 420"/>
                  <a:gd name="T5" fmla="*/ 2147483647 h 563"/>
                  <a:gd name="T6" fmla="*/ 2147483647 w 420"/>
                  <a:gd name="T7" fmla="*/ 2147483647 h 563"/>
                  <a:gd name="T8" fmla="*/ 2147483647 w 420"/>
                  <a:gd name="T9" fmla="*/ 2147483647 h 563"/>
                  <a:gd name="T10" fmla="*/ 2147483647 w 420"/>
                  <a:gd name="T11" fmla="*/ 2147483647 h 563"/>
                  <a:gd name="T12" fmla="*/ 2147483647 w 420"/>
                  <a:gd name="T13" fmla="*/ 2147483647 h 563"/>
                  <a:gd name="T14" fmla="*/ 2147483647 w 420"/>
                  <a:gd name="T15" fmla="*/ 2147483647 h 563"/>
                  <a:gd name="T16" fmla="*/ 2147483647 w 420"/>
                  <a:gd name="T17" fmla="*/ 2147483647 h 563"/>
                  <a:gd name="T18" fmla="*/ 2147483647 w 420"/>
                  <a:gd name="T19" fmla="*/ 2147483647 h 563"/>
                  <a:gd name="T20" fmla="*/ 2147483647 w 420"/>
                  <a:gd name="T21" fmla="*/ 2147483647 h 563"/>
                  <a:gd name="T22" fmla="*/ 2147483647 w 420"/>
                  <a:gd name="T23" fmla="*/ 2147483647 h 563"/>
                  <a:gd name="T24" fmla="*/ 2147483647 w 420"/>
                  <a:gd name="T25" fmla="*/ 2147483647 h 563"/>
                  <a:gd name="T26" fmla="*/ 2147483647 w 420"/>
                  <a:gd name="T27" fmla="*/ 2147483647 h 563"/>
                  <a:gd name="T28" fmla="*/ 2147483647 w 420"/>
                  <a:gd name="T29" fmla="*/ 2147483647 h 563"/>
                  <a:gd name="T30" fmla="*/ 2147483647 w 420"/>
                  <a:gd name="T31" fmla="*/ 2147483647 h 563"/>
                  <a:gd name="T32" fmla="*/ 2147483647 w 420"/>
                  <a:gd name="T33" fmla="*/ 2147483647 h 563"/>
                  <a:gd name="T34" fmla="*/ 2147483647 w 420"/>
                  <a:gd name="T35" fmla="*/ 2147483647 h 563"/>
                  <a:gd name="T36" fmla="*/ 2147483647 w 420"/>
                  <a:gd name="T37" fmla="*/ 2147483647 h 563"/>
                  <a:gd name="T38" fmla="*/ 2147483647 w 420"/>
                  <a:gd name="T39" fmla="*/ 2147483647 h 563"/>
                  <a:gd name="T40" fmla="*/ 2147483647 w 420"/>
                  <a:gd name="T41" fmla="*/ 2147483647 h 563"/>
                  <a:gd name="T42" fmla="*/ 2147483647 w 420"/>
                  <a:gd name="T43" fmla="*/ 2147483647 h 563"/>
                  <a:gd name="T44" fmla="*/ 2147483647 w 420"/>
                  <a:gd name="T45" fmla="*/ 2147483647 h 563"/>
                  <a:gd name="T46" fmla="*/ 2147483647 w 420"/>
                  <a:gd name="T47" fmla="*/ 2147483647 h 563"/>
                  <a:gd name="T48" fmla="*/ 2147483647 w 420"/>
                  <a:gd name="T49" fmla="*/ 2147483647 h 563"/>
                  <a:gd name="T50" fmla="*/ 2147483647 w 420"/>
                  <a:gd name="T51" fmla="*/ 2147483647 h 563"/>
                  <a:gd name="T52" fmla="*/ 2147483647 w 420"/>
                  <a:gd name="T53" fmla="*/ 2147483647 h 563"/>
                  <a:gd name="T54" fmla="*/ 2147483647 w 420"/>
                  <a:gd name="T55" fmla="*/ 2147483647 h 563"/>
                  <a:gd name="T56" fmla="*/ 2147483647 w 420"/>
                  <a:gd name="T57" fmla="*/ 2147483647 h 563"/>
                  <a:gd name="T58" fmla="*/ 2147483647 w 420"/>
                  <a:gd name="T59" fmla="*/ 2147483647 h 563"/>
                  <a:gd name="T60" fmla="*/ 2147483647 w 420"/>
                  <a:gd name="T61" fmla="*/ 2147483647 h 563"/>
                  <a:gd name="T62" fmla="*/ 2147483647 w 420"/>
                  <a:gd name="T63" fmla="*/ 2147483647 h 563"/>
                  <a:gd name="T64" fmla="*/ 2147483647 w 420"/>
                  <a:gd name="T65" fmla="*/ 2147483647 h 563"/>
                  <a:gd name="T66" fmla="*/ 2147483647 w 420"/>
                  <a:gd name="T67" fmla="*/ 2147483647 h 563"/>
                  <a:gd name="T68" fmla="*/ 2147483647 w 420"/>
                  <a:gd name="T69" fmla="*/ 2147483647 h 563"/>
                  <a:gd name="T70" fmla="*/ 2147483647 w 420"/>
                  <a:gd name="T71" fmla="*/ 2147483647 h 563"/>
                  <a:gd name="T72" fmla="*/ 2147483647 w 420"/>
                  <a:gd name="T73" fmla="*/ 2147483647 h 563"/>
                  <a:gd name="T74" fmla="*/ 2147483647 w 420"/>
                  <a:gd name="T75" fmla="*/ 2147483647 h 563"/>
                  <a:gd name="T76" fmla="*/ 2147483647 w 420"/>
                  <a:gd name="T77" fmla="*/ 2147483647 h 563"/>
                  <a:gd name="T78" fmla="*/ 2147483647 w 420"/>
                  <a:gd name="T79" fmla="*/ 2147483647 h 563"/>
                  <a:gd name="T80" fmla="*/ 2147483647 w 420"/>
                  <a:gd name="T81" fmla="*/ 2147483647 h 563"/>
                  <a:gd name="T82" fmla="*/ 2147483647 w 420"/>
                  <a:gd name="T83" fmla="*/ 2147483647 h 563"/>
                  <a:gd name="T84" fmla="*/ 2147483647 w 420"/>
                  <a:gd name="T85" fmla="*/ 2147483647 h 563"/>
                  <a:gd name="T86" fmla="*/ 2147483647 w 420"/>
                  <a:gd name="T87" fmla="*/ 2147483647 h 563"/>
                  <a:gd name="T88" fmla="*/ 2147483647 w 420"/>
                  <a:gd name="T89" fmla="*/ 2147483647 h 563"/>
                  <a:gd name="T90" fmla="*/ 2147483647 w 420"/>
                  <a:gd name="T91" fmla="*/ 2147483647 h 563"/>
                  <a:gd name="T92" fmla="*/ 2147483647 w 420"/>
                  <a:gd name="T93" fmla="*/ 2147483647 h 563"/>
                  <a:gd name="T94" fmla="*/ 2147483647 w 420"/>
                  <a:gd name="T95" fmla="*/ 2147483647 h 563"/>
                  <a:gd name="T96" fmla="*/ 2147483647 w 420"/>
                  <a:gd name="T97" fmla="*/ 2147483647 h 563"/>
                  <a:gd name="T98" fmla="*/ 2147483647 w 420"/>
                  <a:gd name="T99" fmla="*/ 2147483647 h 563"/>
                  <a:gd name="T100" fmla="*/ 2147483647 w 420"/>
                  <a:gd name="T101" fmla="*/ 2147483647 h 563"/>
                  <a:gd name="T102" fmla="*/ 2147483647 w 420"/>
                  <a:gd name="T103" fmla="*/ 2147483647 h 563"/>
                  <a:gd name="T104" fmla="*/ 2147483647 w 420"/>
                  <a:gd name="T105" fmla="*/ 2147483647 h 563"/>
                  <a:gd name="T106" fmla="*/ 2147483647 w 420"/>
                  <a:gd name="T107" fmla="*/ 2147483647 h 563"/>
                  <a:gd name="T108" fmla="*/ 2147483647 w 420"/>
                  <a:gd name="T109" fmla="*/ 2147483647 h 563"/>
                  <a:gd name="T110" fmla="*/ 2147483647 w 420"/>
                  <a:gd name="T111" fmla="*/ 2147483647 h 56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20"/>
                  <a:gd name="T169" fmla="*/ 0 h 563"/>
                  <a:gd name="T170" fmla="*/ 420 w 420"/>
                  <a:gd name="T171" fmla="*/ 563 h 56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20" h="563">
                    <a:moveTo>
                      <a:pt x="172" y="535"/>
                    </a:moveTo>
                    <a:lnTo>
                      <a:pt x="169" y="537"/>
                    </a:lnTo>
                    <a:lnTo>
                      <a:pt x="167" y="539"/>
                    </a:lnTo>
                    <a:lnTo>
                      <a:pt x="164" y="542"/>
                    </a:lnTo>
                    <a:lnTo>
                      <a:pt x="161" y="545"/>
                    </a:lnTo>
                    <a:lnTo>
                      <a:pt x="159" y="547"/>
                    </a:lnTo>
                    <a:lnTo>
                      <a:pt x="156" y="549"/>
                    </a:lnTo>
                    <a:lnTo>
                      <a:pt x="155" y="552"/>
                    </a:lnTo>
                    <a:lnTo>
                      <a:pt x="154" y="555"/>
                    </a:lnTo>
                    <a:lnTo>
                      <a:pt x="152" y="558"/>
                    </a:lnTo>
                    <a:lnTo>
                      <a:pt x="150" y="559"/>
                    </a:lnTo>
                    <a:lnTo>
                      <a:pt x="148" y="560"/>
                    </a:lnTo>
                    <a:lnTo>
                      <a:pt x="145" y="562"/>
                    </a:lnTo>
                    <a:lnTo>
                      <a:pt x="144" y="559"/>
                    </a:lnTo>
                    <a:lnTo>
                      <a:pt x="143" y="558"/>
                    </a:lnTo>
                    <a:lnTo>
                      <a:pt x="140" y="556"/>
                    </a:lnTo>
                    <a:lnTo>
                      <a:pt x="137" y="555"/>
                    </a:lnTo>
                    <a:lnTo>
                      <a:pt x="134" y="555"/>
                    </a:lnTo>
                    <a:lnTo>
                      <a:pt x="131" y="554"/>
                    </a:lnTo>
                    <a:lnTo>
                      <a:pt x="128" y="552"/>
                    </a:lnTo>
                    <a:lnTo>
                      <a:pt x="126" y="549"/>
                    </a:lnTo>
                    <a:lnTo>
                      <a:pt x="123" y="545"/>
                    </a:lnTo>
                    <a:lnTo>
                      <a:pt x="121" y="540"/>
                    </a:lnTo>
                    <a:lnTo>
                      <a:pt x="119" y="534"/>
                    </a:lnTo>
                    <a:lnTo>
                      <a:pt x="117" y="525"/>
                    </a:lnTo>
                    <a:lnTo>
                      <a:pt x="114" y="518"/>
                    </a:lnTo>
                    <a:lnTo>
                      <a:pt x="109" y="512"/>
                    </a:lnTo>
                    <a:lnTo>
                      <a:pt x="106" y="509"/>
                    </a:lnTo>
                    <a:lnTo>
                      <a:pt x="102" y="507"/>
                    </a:lnTo>
                    <a:lnTo>
                      <a:pt x="95" y="508"/>
                    </a:lnTo>
                    <a:lnTo>
                      <a:pt x="89" y="508"/>
                    </a:lnTo>
                    <a:lnTo>
                      <a:pt x="83" y="506"/>
                    </a:lnTo>
                    <a:lnTo>
                      <a:pt x="77" y="503"/>
                    </a:lnTo>
                    <a:lnTo>
                      <a:pt x="75" y="497"/>
                    </a:lnTo>
                    <a:lnTo>
                      <a:pt x="73" y="494"/>
                    </a:lnTo>
                    <a:lnTo>
                      <a:pt x="74" y="492"/>
                    </a:lnTo>
                    <a:lnTo>
                      <a:pt x="75" y="490"/>
                    </a:lnTo>
                    <a:lnTo>
                      <a:pt x="77" y="488"/>
                    </a:lnTo>
                    <a:lnTo>
                      <a:pt x="80" y="486"/>
                    </a:lnTo>
                    <a:lnTo>
                      <a:pt x="79" y="482"/>
                    </a:lnTo>
                    <a:lnTo>
                      <a:pt x="79" y="478"/>
                    </a:lnTo>
                    <a:lnTo>
                      <a:pt x="81" y="476"/>
                    </a:lnTo>
                    <a:lnTo>
                      <a:pt x="83" y="474"/>
                    </a:lnTo>
                    <a:lnTo>
                      <a:pt x="88" y="470"/>
                    </a:lnTo>
                    <a:lnTo>
                      <a:pt x="95" y="467"/>
                    </a:lnTo>
                    <a:lnTo>
                      <a:pt x="98" y="465"/>
                    </a:lnTo>
                    <a:lnTo>
                      <a:pt x="102" y="463"/>
                    </a:lnTo>
                    <a:lnTo>
                      <a:pt x="105" y="462"/>
                    </a:lnTo>
                    <a:lnTo>
                      <a:pt x="106" y="461"/>
                    </a:lnTo>
                    <a:lnTo>
                      <a:pt x="107" y="459"/>
                    </a:lnTo>
                    <a:lnTo>
                      <a:pt x="108" y="458"/>
                    </a:lnTo>
                    <a:lnTo>
                      <a:pt x="109" y="456"/>
                    </a:lnTo>
                    <a:lnTo>
                      <a:pt x="112" y="454"/>
                    </a:lnTo>
                    <a:lnTo>
                      <a:pt x="114" y="453"/>
                    </a:lnTo>
                    <a:lnTo>
                      <a:pt x="117" y="449"/>
                    </a:lnTo>
                    <a:lnTo>
                      <a:pt x="119" y="443"/>
                    </a:lnTo>
                    <a:lnTo>
                      <a:pt x="117" y="440"/>
                    </a:lnTo>
                    <a:lnTo>
                      <a:pt x="114" y="436"/>
                    </a:lnTo>
                    <a:lnTo>
                      <a:pt x="108" y="431"/>
                    </a:lnTo>
                    <a:lnTo>
                      <a:pt x="99" y="426"/>
                    </a:lnTo>
                    <a:lnTo>
                      <a:pt x="90" y="423"/>
                    </a:lnTo>
                    <a:lnTo>
                      <a:pt x="87" y="422"/>
                    </a:lnTo>
                    <a:lnTo>
                      <a:pt x="83" y="419"/>
                    </a:lnTo>
                    <a:lnTo>
                      <a:pt x="81" y="417"/>
                    </a:lnTo>
                    <a:lnTo>
                      <a:pt x="80" y="416"/>
                    </a:lnTo>
                    <a:lnTo>
                      <a:pt x="77" y="412"/>
                    </a:lnTo>
                    <a:lnTo>
                      <a:pt x="72" y="410"/>
                    </a:lnTo>
                    <a:lnTo>
                      <a:pt x="67" y="408"/>
                    </a:lnTo>
                    <a:lnTo>
                      <a:pt x="61" y="407"/>
                    </a:lnTo>
                    <a:lnTo>
                      <a:pt x="58" y="406"/>
                    </a:lnTo>
                    <a:lnTo>
                      <a:pt x="55" y="406"/>
                    </a:lnTo>
                    <a:lnTo>
                      <a:pt x="52" y="404"/>
                    </a:lnTo>
                    <a:lnTo>
                      <a:pt x="51" y="402"/>
                    </a:lnTo>
                    <a:lnTo>
                      <a:pt x="49" y="395"/>
                    </a:lnTo>
                    <a:lnTo>
                      <a:pt x="47" y="392"/>
                    </a:lnTo>
                    <a:lnTo>
                      <a:pt x="45" y="391"/>
                    </a:lnTo>
                    <a:lnTo>
                      <a:pt x="43" y="390"/>
                    </a:lnTo>
                    <a:lnTo>
                      <a:pt x="40" y="389"/>
                    </a:lnTo>
                    <a:lnTo>
                      <a:pt x="36" y="389"/>
                    </a:lnTo>
                    <a:lnTo>
                      <a:pt x="30" y="388"/>
                    </a:lnTo>
                    <a:lnTo>
                      <a:pt x="28" y="387"/>
                    </a:lnTo>
                    <a:lnTo>
                      <a:pt x="26" y="386"/>
                    </a:lnTo>
                    <a:lnTo>
                      <a:pt x="24" y="384"/>
                    </a:lnTo>
                    <a:lnTo>
                      <a:pt x="24" y="382"/>
                    </a:lnTo>
                    <a:lnTo>
                      <a:pt x="24" y="379"/>
                    </a:lnTo>
                    <a:lnTo>
                      <a:pt x="22" y="377"/>
                    </a:lnTo>
                    <a:lnTo>
                      <a:pt x="17" y="370"/>
                    </a:lnTo>
                    <a:lnTo>
                      <a:pt x="13" y="363"/>
                    </a:lnTo>
                    <a:lnTo>
                      <a:pt x="10" y="355"/>
                    </a:lnTo>
                    <a:lnTo>
                      <a:pt x="7" y="348"/>
                    </a:lnTo>
                    <a:lnTo>
                      <a:pt x="4" y="341"/>
                    </a:lnTo>
                    <a:lnTo>
                      <a:pt x="2" y="334"/>
                    </a:lnTo>
                    <a:lnTo>
                      <a:pt x="1" y="331"/>
                    </a:lnTo>
                    <a:lnTo>
                      <a:pt x="0" y="330"/>
                    </a:lnTo>
                    <a:lnTo>
                      <a:pt x="0" y="329"/>
                    </a:lnTo>
                    <a:lnTo>
                      <a:pt x="1" y="325"/>
                    </a:lnTo>
                    <a:lnTo>
                      <a:pt x="2" y="321"/>
                    </a:lnTo>
                    <a:lnTo>
                      <a:pt x="6" y="311"/>
                    </a:lnTo>
                    <a:lnTo>
                      <a:pt x="10" y="300"/>
                    </a:lnTo>
                    <a:lnTo>
                      <a:pt x="12" y="296"/>
                    </a:lnTo>
                    <a:lnTo>
                      <a:pt x="14" y="293"/>
                    </a:lnTo>
                    <a:lnTo>
                      <a:pt x="22" y="295"/>
                    </a:lnTo>
                    <a:lnTo>
                      <a:pt x="31" y="298"/>
                    </a:lnTo>
                    <a:lnTo>
                      <a:pt x="34" y="294"/>
                    </a:lnTo>
                    <a:lnTo>
                      <a:pt x="35" y="289"/>
                    </a:lnTo>
                    <a:lnTo>
                      <a:pt x="37" y="280"/>
                    </a:lnTo>
                    <a:lnTo>
                      <a:pt x="38" y="270"/>
                    </a:lnTo>
                    <a:lnTo>
                      <a:pt x="39" y="261"/>
                    </a:lnTo>
                    <a:lnTo>
                      <a:pt x="42" y="256"/>
                    </a:lnTo>
                    <a:lnTo>
                      <a:pt x="42" y="253"/>
                    </a:lnTo>
                    <a:lnTo>
                      <a:pt x="43" y="252"/>
                    </a:lnTo>
                    <a:lnTo>
                      <a:pt x="40" y="246"/>
                    </a:lnTo>
                    <a:lnTo>
                      <a:pt x="37" y="241"/>
                    </a:lnTo>
                    <a:lnTo>
                      <a:pt x="32" y="236"/>
                    </a:lnTo>
                    <a:lnTo>
                      <a:pt x="30" y="234"/>
                    </a:lnTo>
                    <a:lnTo>
                      <a:pt x="26" y="233"/>
                    </a:lnTo>
                    <a:lnTo>
                      <a:pt x="25" y="230"/>
                    </a:lnTo>
                    <a:lnTo>
                      <a:pt x="24" y="228"/>
                    </a:lnTo>
                    <a:lnTo>
                      <a:pt x="25" y="228"/>
                    </a:lnTo>
                    <a:lnTo>
                      <a:pt x="26" y="227"/>
                    </a:lnTo>
                    <a:lnTo>
                      <a:pt x="26" y="223"/>
                    </a:lnTo>
                    <a:lnTo>
                      <a:pt x="26" y="221"/>
                    </a:lnTo>
                    <a:lnTo>
                      <a:pt x="26" y="217"/>
                    </a:lnTo>
                    <a:lnTo>
                      <a:pt x="24" y="209"/>
                    </a:lnTo>
                    <a:lnTo>
                      <a:pt x="22" y="201"/>
                    </a:lnTo>
                    <a:lnTo>
                      <a:pt x="20" y="197"/>
                    </a:lnTo>
                    <a:lnTo>
                      <a:pt x="17" y="196"/>
                    </a:lnTo>
                    <a:lnTo>
                      <a:pt x="15" y="195"/>
                    </a:lnTo>
                    <a:lnTo>
                      <a:pt x="12" y="192"/>
                    </a:lnTo>
                    <a:lnTo>
                      <a:pt x="8" y="187"/>
                    </a:lnTo>
                    <a:lnTo>
                      <a:pt x="6" y="184"/>
                    </a:lnTo>
                    <a:lnTo>
                      <a:pt x="5" y="182"/>
                    </a:lnTo>
                    <a:lnTo>
                      <a:pt x="6" y="181"/>
                    </a:lnTo>
                    <a:lnTo>
                      <a:pt x="7" y="178"/>
                    </a:lnTo>
                    <a:lnTo>
                      <a:pt x="10" y="177"/>
                    </a:lnTo>
                    <a:lnTo>
                      <a:pt x="11" y="175"/>
                    </a:lnTo>
                    <a:lnTo>
                      <a:pt x="14" y="173"/>
                    </a:lnTo>
                    <a:lnTo>
                      <a:pt x="15" y="172"/>
                    </a:lnTo>
                    <a:lnTo>
                      <a:pt x="17" y="171"/>
                    </a:lnTo>
                    <a:lnTo>
                      <a:pt x="18" y="170"/>
                    </a:lnTo>
                    <a:lnTo>
                      <a:pt x="19" y="169"/>
                    </a:lnTo>
                    <a:lnTo>
                      <a:pt x="22" y="167"/>
                    </a:lnTo>
                    <a:lnTo>
                      <a:pt x="24" y="164"/>
                    </a:lnTo>
                    <a:lnTo>
                      <a:pt x="26" y="161"/>
                    </a:lnTo>
                    <a:lnTo>
                      <a:pt x="26" y="160"/>
                    </a:lnTo>
                    <a:lnTo>
                      <a:pt x="23" y="154"/>
                    </a:lnTo>
                    <a:lnTo>
                      <a:pt x="18" y="150"/>
                    </a:lnTo>
                    <a:lnTo>
                      <a:pt x="14" y="144"/>
                    </a:lnTo>
                    <a:lnTo>
                      <a:pt x="10" y="138"/>
                    </a:lnTo>
                    <a:lnTo>
                      <a:pt x="11" y="135"/>
                    </a:lnTo>
                    <a:lnTo>
                      <a:pt x="12" y="133"/>
                    </a:lnTo>
                    <a:lnTo>
                      <a:pt x="15" y="132"/>
                    </a:lnTo>
                    <a:lnTo>
                      <a:pt x="19" y="132"/>
                    </a:lnTo>
                    <a:lnTo>
                      <a:pt x="24" y="130"/>
                    </a:lnTo>
                    <a:lnTo>
                      <a:pt x="34" y="128"/>
                    </a:lnTo>
                    <a:lnTo>
                      <a:pt x="43" y="126"/>
                    </a:lnTo>
                    <a:lnTo>
                      <a:pt x="53" y="126"/>
                    </a:lnTo>
                    <a:lnTo>
                      <a:pt x="59" y="125"/>
                    </a:lnTo>
                    <a:lnTo>
                      <a:pt x="65" y="125"/>
                    </a:lnTo>
                    <a:lnTo>
                      <a:pt x="78" y="121"/>
                    </a:lnTo>
                    <a:lnTo>
                      <a:pt x="90" y="116"/>
                    </a:lnTo>
                    <a:lnTo>
                      <a:pt x="91" y="106"/>
                    </a:lnTo>
                    <a:lnTo>
                      <a:pt x="92" y="97"/>
                    </a:lnTo>
                    <a:lnTo>
                      <a:pt x="93" y="95"/>
                    </a:lnTo>
                    <a:lnTo>
                      <a:pt x="93" y="94"/>
                    </a:lnTo>
                    <a:lnTo>
                      <a:pt x="94" y="93"/>
                    </a:lnTo>
                    <a:lnTo>
                      <a:pt x="94" y="92"/>
                    </a:lnTo>
                    <a:lnTo>
                      <a:pt x="95" y="87"/>
                    </a:lnTo>
                    <a:lnTo>
                      <a:pt x="97" y="85"/>
                    </a:lnTo>
                    <a:lnTo>
                      <a:pt x="100" y="82"/>
                    </a:lnTo>
                    <a:lnTo>
                      <a:pt x="104" y="79"/>
                    </a:lnTo>
                    <a:lnTo>
                      <a:pt x="107" y="76"/>
                    </a:lnTo>
                    <a:lnTo>
                      <a:pt x="108" y="73"/>
                    </a:lnTo>
                    <a:lnTo>
                      <a:pt x="109" y="71"/>
                    </a:lnTo>
                    <a:lnTo>
                      <a:pt x="110" y="70"/>
                    </a:lnTo>
                    <a:lnTo>
                      <a:pt x="110" y="69"/>
                    </a:lnTo>
                    <a:lnTo>
                      <a:pt x="112" y="69"/>
                    </a:lnTo>
                    <a:lnTo>
                      <a:pt x="114" y="68"/>
                    </a:lnTo>
                    <a:lnTo>
                      <a:pt x="116" y="68"/>
                    </a:lnTo>
                    <a:lnTo>
                      <a:pt x="119" y="63"/>
                    </a:lnTo>
                    <a:lnTo>
                      <a:pt x="121" y="59"/>
                    </a:lnTo>
                    <a:lnTo>
                      <a:pt x="123" y="57"/>
                    </a:lnTo>
                    <a:lnTo>
                      <a:pt x="125" y="56"/>
                    </a:lnTo>
                    <a:lnTo>
                      <a:pt x="127" y="54"/>
                    </a:lnTo>
                    <a:lnTo>
                      <a:pt x="129" y="52"/>
                    </a:lnTo>
                    <a:lnTo>
                      <a:pt x="132" y="50"/>
                    </a:lnTo>
                    <a:lnTo>
                      <a:pt x="136" y="46"/>
                    </a:lnTo>
                    <a:lnTo>
                      <a:pt x="146" y="38"/>
                    </a:lnTo>
                    <a:lnTo>
                      <a:pt x="156" y="30"/>
                    </a:lnTo>
                    <a:lnTo>
                      <a:pt x="161" y="27"/>
                    </a:lnTo>
                    <a:lnTo>
                      <a:pt x="165" y="25"/>
                    </a:lnTo>
                    <a:lnTo>
                      <a:pt x="171" y="20"/>
                    </a:lnTo>
                    <a:lnTo>
                      <a:pt x="179" y="16"/>
                    </a:lnTo>
                    <a:lnTo>
                      <a:pt x="187" y="14"/>
                    </a:lnTo>
                    <a:lnTo>
                      <a:pt x="196" y="13"/>
                    </a:lnTo>
                    <a:lnTo>
                      <a:pt x="201" y="11"/>
                    </a:lnTo>
                    <a:lnTo>
                      <a:pt x="204" y="8"/>
                    </a:lnTo>
                    <a:lnTo>
                      <a:pt x="211" y="0"/>
                    </a:lnTo>
                    <a:lnTo>
                      <a:pt x="212" y="1"/>
                    </a:lnTo>
                    <a:lnTo>
                      <a:pt x="214" y="3"/>
                    </a:lnTo>
                    <a:lnTo>
                      <a:pt x="217" y="8"/>
                    </a:lnTo>
                    <a:lnTo>
                      <a:pt x="219" y="14"/>
                    </a:lnTo>
                    <a:lnTo>
                      <a:pt x="221" y="20"/>
                    </a:lnTo>
                    <a:lnTo>
                      <a:pt x="222" y="24"/>
                    </a:lnTo>
                    <a:lnTo>
                      <a:pt x="224" y="28"/>
                    </a:lnTo>
                    <a:lnTo>
                      <a:pt x="225" y="32"/>
                    </a:lnTo>
                    <a:lnTo>
                      <a:pt x="227" y="38"/>
                    </a:lnTo>
                    <a:lnTo>
                      <a:pt x="230" y="35"/>
                    </a:lnTo>
                    <a:lnTo>
                      <a:pt x="233" y="34"/>
                    </a:lnTo>
                    <a:lnTo>
                      <a:pt x="235" y="34"/>
                    </a:lnTo>
                    <a:lnTo>
                      <a:pt x="236" y="35"/>
                    </a:lnTo>
                    <a:lnTo>
                      <a:pt x="238" y="39"/>
                    </a:lnTo>
                    <a:lnTo>
                      <a:pt x="239" y="44"/>
                    </a:lnTo>
                    <a:lnTo>
                      <a:pt x="239" y="51"/>
                    </a:lnTo>
                    <a:lnTo>
                      <a:pt x="239" y="58"/>
                    </a:lnTo>
                    <a:lnTo>
                      <a:pt x="238" y="63"/>
                    </a:lnTo>
                    <a:lnTo>
                      <a:pt x="238" y="66"/>
                    </a:lnTo>
                    <a:lnTo>
                      <a:pt x="240" y="68"/>
                    </a:lnTo>
                    <a:lnTo>
                      <a:pt x="243" y="68"/>
                    </a:lnTo>
                    <a:lnTo>
                      <a:pt x="246" y="68"/>
                    </a:lnTo>
                    <a:lnTo>
                      <a:pt x="249" y="68"/>
                    </a:lnTo>
                    <a:lnTo>
                      <a:pt x="251" y="71"/>
                    </a:lnTo>
                    <a:lnTo>
                      <a:pt x="254" y="73"/>
                    </a:lnTo>
                    <a:lnTo>
                      <a:pt x="257" y="73"/>
                    </a:lnTo>
                    <a:lnTo>
                      <a:pt x="261" y="73"/>
                    </a:lnTo>
                    <a:lnTo>
                      <a:pt x="263" y="73"/>
                    </a:lnTo>
                    <a:lnTo>
                      <a:pt x="267" y="74"/>
                    </a:lnTo>
                    <a:lnTo>
                      <a:pt x="269" y="77"/>
                    </a:lnTo>
                    <a:lnTo>
                      <a:pt x="271" y="79"/>
                    </a:lnTo>
                    <a:lnTo>
                      <a:pt x="271" y="81"/>
                    </a:lnTo>
                    <a:lnTo>
                      <a:pt x="271" y="84"/>
                    </a:lnTo>
                    <a:lnTo>
                      <a:pt x="272" y="86"/>
                    </a:lnTo>
                    <a:lnTo>
                      <a:pt x="273" y="87"/>
                    </a:lnTo>
                    <a:lnTo>
                      <a:pt x="275" y="89"/>
                    </a:lnTo>
                    <a:lnTo>
                      <a:pt x="278" y="90"/>
                    </a:lnTo>
                    <a:lnTo>
                      <a:pt x="281" y="95"/>
                    </a:lnTo>
                    <a:lnTo>
                      <a:pt x="282" y="98"/>
                    </a:lnTo>
                    <a:lnTo>
                      <a:pt x="284" y="102"/>
                    </a:lnTo>
                    <a:lnTo>
                      <a:pt x="284" y="106"/>
                    </a:lnTo>
                    <a:lnTo>
                      <a:pt x="284" y="113"/>
                    </a:lnTo>
                    <a:lnTo>
                      <a:pt x="284" y="118"/>
                    </a:lnTo>
                    <a:lnTo>
                      <a:pt x="284" y="122"/>
                    </a:lnTo>
                    <a:lnTo>
                      <a:pt x="284" y="125"/>
                    </a:lnTo>
                    <a:lnTo>
                      <a:pt x="284" y="130"/>
                    </a:lnTo>
                    <a:lnTo>
                      <a:pt x="285" y="132"/>
                    </a:lnTo>
                    <a:lnTo>
                      <a:pt x="285" y="134"/>
                    </a:lnTo>
                    <a:lnTo>
                      <a:pt x="284" y="136"/>
                    </a:lnTo>
                    <a:lnTo>
                      <a:pt x="283" y="140"/>
                    </a:lnTo>
                    <a:lnTo>
                      <a:pt x="281" y="145"/>
                    </a:lnTo>
                    <a:lnTo>
                      <a:pt x="282" y="149"/>
                    </a:lnTo>
                    <a:lnTo>
                      <a:pt x="281" y="152"/>
                    </a:lnTo>
                    <a:lnTo>
                      <a:pt x="280" y="160"/>
                    </a:lnTo>
                    <a:lnTo>
                      <a:pt x="280" y="165"/>
                    </a:lnTo>
                    <a:lnTo>
                      <a:pt x="280" y="168"/>
                    </a:lnTo>
                    <a:lnTo>
                      <a:pt x="281" y="171"/>
                    </a:lnTo>
                    <a:lnTo>
                      <a:pt x="283" y="173"/>
                    </a:lnTo>
                    <a:lnTo>
                      <a:pt x="286" y="175"/>
                    </a:lnTo>
                    <a:lnTo>
                      <a:pt x="289" y="177"/>
                    </a:lnTo>
                    <a:lnTo>
                      <a:pt x="292" y="178"/>
                    </a:lnTo>
                    <a:lnTo>
                      <a:pt x="293" y="179"/>
                    </a:lnTo>
                    <a:lnTo>
                      <a:pt x="293" y="180"/>
                    </a:lnTo>
                    <a:lnTo>
                      <a:pt x="294" y="181"/>
                    </a:lnTo>
                    <a:lnTo>
                      <a:pt x="294" y="185"/>
                    </a:lnTo>
                    <a:lnTo>
                      <a:pt x="295" y="188"/>
                    </a:lnTo>
                    <a:lnTo>
                      <a:pt x="296" y="190"/>
                    </a:lnTo>
                    <a:lnTo>
                      <a:pt x="298" y="192"/>
                    </a:lnTo>
                    <a:lnTo>
                      <a:pt x="302" y="194"/>
                    </a:lnTo>
                    <a:lnTo>
                      <a:pt x="308" y="196"/>
                    </a:lnTo>
                    <a:lnTo>
                      <a:pt x="316" y="198"/>
                    </a:lnTo>
                    <a:lnTo>
                      <a:pt x="322" y="201"/>
                    </a:lnTo>
                    <a:lnTo>
                      <a:pt x="327" y="207"/>
                    </a:lnTo>
                    <a:lnTo>
                      <a:pt x="333" y="212"/>
                    </a:lnTo>
                    <a:lnTo>
                      <a:pt x="344" y="220"/>
                    </a:lnTo>
                    <a:lnTo>
                      <a:pt x="355" y="228"/>
                    </a:lnTo>
                    <a:lnTo>
                      <a:pt x="361" y="232"/>
                    </a:lnTo>
                    <a:lnTo>
                      <a:pt x="366" y="239"/>
                    </a:lnTo>
                    <a:lnTo>
                      <a:pt x="369" y="242"/>
                    </a:lnTo>
                    <a:lnTo>
                      <a:pt x="372" y="246"/>
                    </a:lnTo>
                    <a:lnTo>
                      <a:pt x="376" y="248"/>
                    </a:lnTo>
                    <a:lnTo>
                      <a:pt x="380" y="250"/>
                    </a:lnTo>
                    <a:lnTo>
                      <a:pt x="382" y="252"/>
                    </a:lnTo>
                    <a:lnTo>
                      <a:pt x="386" y="254"/>
                    </a:lnTo>
                    <a:lnTo>
                      <a:pt x="388" y="255"/>
                    </a:lnTo>
                    <a:lnTo>
                      <a:pt x="390" y="256"/>
                    </a:lnTo>
                    <a:lnTo>
                      <a:pt x="394" y="262"/>
                    </a:lnTo>
                    <a:lnTo>
                      <a:pt x="400" y="268"/>
                    </a:lnTo>
                    <a:lnTo>
                      <a:pt x="412" y="279"/>
                    </a:lnTo>
                    <a:lnTo>
                      <a:pt x="414" y="286"/>
                    </a:lnTo>
                    <a:lnTo>
                      <a:pt x="417" y="294"/>
                    </a:lnTo>
                    <a:lnTo>
                      <a:pt x="419" y="301"/>
                    </a:lnTo>
                    <a:lnTo>
                      <a:pt x="419" y="308"/>
                    </a:lnTo>
                    <a:lnTo>
                      <a:pt x="411" y="310"/>
                    </a:lnTo>
                    <a:lnTo>
                      <a:pt x="407" y="312"/>
                    </a:lnTo>
                    <a:lnTo>
                      <a:pt x="404" y="315"/>
                    </a:lnTo>
                    <a:lnTo>
                      <a:pt x="401" y="318"/>
                    </a:lnTo>
                    <a:lnTo>
                      <a:pt x="398" y="321"/>
                    </a:lnTo>
                    <a:lnTo>
                      <a:pt x="396" y="322"/>
                    </a:lnTo>
                    <a:lnTo>
                      <a:pt x="395" y="323"/>
                    </a:lnTo>
                    <a:lnTo>
                      <a:pt x="393" y="331"/>
                    </a:lnTo>
                    <a:lnTo>
                      <a:pt x="390" y="341"/>
                    </a:lnTo>
                    <a:lnTo>
                      <a:pt x="386" y="349"/>
                    </a:lnTo>
                    <a:lnTo>
                      <a:pt x="382" y="356"/>
                    </a:lnTo>
                    <a:lnTo>
                      <a:pt x="378" y="361"/>
                    </a:lnTo>
                    <a:lnTo>
                      <a:pt x="375" y="366"/>
                    </a:lnTo>
                    <a:lnTo>
                      <a:pt x="372" y="368"/>
                    </a:lnTo>
                    <a:lnTo>
                      <a:pt x="369" y="368"/>
                    </a:lnTo>
                    <a:lnTo>
                      <a:pt x="366" y="369"/>
                    </a:lnTo>
                    <a:lnTo>
                      <a:pt x="365" y="369"/>
                    </a:lnTo>
                    <a:lnTo>
                      <a:pt x="364" y="369"/>
                    </a:lnTo>
                    <a:lnTo>
                      <a:pt x="359" y="373"/>
                    </a:lnTo>
                    <a:lnTo>
                      <a:pt x="353" y="377"/>
                    </a:lnTo>
                    <a:lnTo>
                      <a:pt x="346" y="379"/>
                    </a:lnTo>
                    <a:lnTo>
                      <a:pt x="339" y="382"/>
                    </a:lnTo>
                    <a:lnTo>
                      <a:pt x="336" y="383"/>
                    </a:lnTo>
                    <a:lnTo>
                      <a:pt x="334" y="385"/>
                    </a:lnTo>
                    <a:lnTo>
                      <a:pt x="329" y="388"/>
                    </a:lnTo>
                    <a:lnTo>
                      <a:pt x="326" y="390"/>
                    </a:lnTo>
                    <a:lnTo>
                      <a:pt x="325" y="391"/>
                    </a:lnTo>
                    <a:lnTo>
                      <a:pt x="324" y="391"/>
                    </a:lnTo>
                    <a:lnTo>
                      <a:pt x="323" y="394"/>
                    </a:lnTo>
                    <a:lnTo>
                      <a:pt x="322" y="396"/>
                    </a:lnTo>
                    <a:lnTo>
                      <a:pt x="321" y="399"/>
                    </a:lnTo>
                    <a:lnTo>
                      <a:pt x="320" y="402"/>
                    </a:lnTo>
                    <a:lnTo>
                      <a:pt x="320" y="404"/>
                    </a:lnTo>
                    <a:lnTo>
                      <a:pt x="321" y="405"/>
                    </a:lnTo>
                    <a:lnTo>
                      <a:pt x="321" y="406"/>
                    </a:lnTo>
                    <a:lnTo>
                      <a:pt x="321" y="408"/>
                    </a:lnTo>
                    <a:lnTo>
                      <a:pt x="319" y="408"/>
                    </a:lnTo>
                    <a:lnTo>
                      <a:pt x="318" y="409"/>
                    </a:lnTo>
                    <a:lnTo>
                      <a:pt x="317" y="412"/>
                    </a:lnTo>
                    <a:lnTo>
                      <a:pt x="316" y="420"/>
                    </a:lnTo>
                    <a:lnTo>
                      <a:pt x="314" y="427"/>
                    </a:lnTo>
                    <a:lnTo>
                      <a:pt x="314" y="434"/>
                    </a:lnTo>
                    <a:lnTo>
                      <a:pt x="313" y="443"/>
                    </a:lnTo>
                    <a:lnTo>
                      <a:pt x="314" y="447"/>
                    </a:lnTo>
                    <a:lnTo>
                      <a:pt x="314" y="450"/>
                    </a:lnTo>
                    <a:lnTo>
                      <a:pt x="313" y="454"/>
                    </a:lnTo>
                    <a:lnTo>
                      <a:pt x="312" y="456"/>
                    </a:lnTo>
                    <a:lnTo>
                      <a:pt x="312" y="457"/>
                    </a:lnTo>
                    <a:lnTo>
                      <a:pt x="313" y="459"/>
                    </a:lnTo>
                    <a:lnTo>
                      <a:pt x="315" y="461"/>
                    </a:lnTo>
                    <a:lnTo>
                      <a:pt x="316" y="465"/>
                    </a:lnTo>
                    <a:lnTo>
                      <a:pt x="315" y="469"/>
                    </a:lnTo>
                    <a:lnTo>
                      <a:pt x="314" y="473"/>
                    </a:lnTo>
                    <a:lnTo>
                      <a:pt x="313" y="475"/>
                    </a:lnTo>
                    <a:lnTo>
                      <a:pt x="314" y="479"/>
                    </a:lnTo>
                    <a:lnTo>
                      <a:pt x="314" y="483"/>
                    </a:lnTo>
                    <a:lnTo>
                      <a:pt x="315" y="488"/>
                    </a:lnTo>
                    <a:lnTo>
                      <a:pt x="315" y="494"/>
                    </a:lnTo>
                    <a:lnTo>
                      <a:pt x="315" y="501"/>
                    </a:lnTo>
                    <a:lnTo>
                      <a:pt x="311" y="503"/>
                    </a:lnTo>
                    <a:lnTo>
                      <a:pt x="308" y="504"/>
                    </a:lnTo>
                    <a:lnTo>
                      <a:pt x="306" y="504"/>
                    </a:lnTo>
                    <a:lnTo>
                      <a:pt x="304" y="504"/>
                    </a:lnTo>
                    <a:lnTo>
                      <a:pt x="301" y="504"/>
                    </a:lnTo>
                    <a:lnTo>
                      <a:pt x="298" y="504"/>
                    </a:lnTo>
                    <a:lnTo>
                      <a:pt x="295" y="505"/>
                    </a:lnTo>
                    <a:lnTo>
                      <a:pt x="288" y="504"/>
                    </a:lnTo>
                    <a:lnTo>
                      <a:pt x="281" y="503"/>
                    </a:lnTo>
                    <a:lnTo>
                      <a:pt x="274" y="502"/>
                    </a:lnTo>
                    <a:lnTo>
                      <a:pt x="267" y="502"/>
                    </a:lnTo>
                    <a:lnTo>
                      <a:pt x="265" y="504"/>
                    </a:lnTo>
                    <a:lnTo>
                      <a:pt x="264" y="505"/>
                    </a:lnTo>
                    <a:lnTo>
                      <a:pt x="263" y="505"/>
                    </a:lnTo>
                    <a:lnTo>
                      <a:pt x="262" y="504"/>
                    </a:lnTo>
                    <a:lnTo>
                      <a:pt x="259" y="502"/>
                    </a:lnTo>
                    <a:lnTo>
                      <a:pt x="257" y="501"/>
                    </a:lnTo>
                    <a:lnTo>
                      <a:pt x="255" y="499"/>
                    </a:lnTo>
                    <a:lnTo>
                      <a:pt x="253" y="500"/>
                    </a:lnTo>
                    <a:lnTo>
                      <a:pt x="251" y="502"/>
                    </a:lnTo>
                    <a:lnTo>
                      <a:pt x="248" y="504"/>
                    </a:lnTo>
                    <a:lnTo>
                      <a:pt x="245" y="505"/>
                    </a:lnTo>
                    <a:lnTo>
                      <a:pt x="241" y="506"/>
                    </a:lnTo>
                    <a:lnTo>
                      <a:pt x="236" y="506"/>
                    </a:lnTo>
                    <a:lnTo>
                      <a:pt x="231" y="506"/>
                    </a:lnTo>
                    <a:lnTo>
                      <a:pt x="227" y="507"/>
                    </a:lnTo>
                    <a:lnTo>
                      <a:pt x="224" y="508"/>
                    </a:lnTo>
                    <a:lnTo>
                      <a:pt x="221" y="509"/>
                    </a:lnTo>
                    <a:lnTo>
                      <a:pt x="219" y="510"/>
                    </a:lnTo>
                    <a:lnTo>
                      <a:pt x="216" y="511"/>
                    </a:lnTo>
                    <a:lnTo>
                      <a:pt x="210" y="511"/>
                    </a:lnTo>
                    <a:lnTo>
                      <a:pt x="204" y="511"/>
                    </a:lnTo>
                    <a:lnTo>
                      <a:pt x="198" y="510"/>
                    </a:lnTo>
                    <a:lnTo>
                      <a:pt x="192" y="511"/>
                    </a:lnTo>
                    <a:lnTo>
                      <a:pt x="189" y="514"/>
                    </a:lnTo>
                    <a:lnTo>
                      <a:pt x="187" y="518"/>
                    </a:lnTo>
                    <a:lnTo>
                      <a:pt x="184" y="521"/>
                    </a:lnTo>
                    <a:lnTo>
                      <a:pt x="181" y="524"/>
                    </a:lnTo>
                    <a:lnTo>
                      <a:pt x="178" y="527"/>
                    </a:lnTo>
                    <a:lnTo>
                      <a:pt x="175" y="529"/>
                    </a:lnTo>
                    <a:lnTo>
                      <a:pt x="173" y="531"/>
                    </a:lnTo>
                    <a:lnTo>
                      <a:pt x="172" y="535"/>
                    </a:lnTo>
                  </a:path>
                </a:pathLst>
              </a:custGeom>
              <a:solidFill>
                <a:srgbClr val="E3CA7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 dirty="0">
                  <a:cs typeface="+mn-cs"/>
                </a:endParaRPr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5405113" y="2135298"/>
                <a:ext cx="768736" cy="1186900"/>
              </a:xfrm>
              <a:custGeom>
                <a:avLst/>
                <a:gdLst>
                  <a:gd name="T0" fmla="*/ 2147483647 w 375"/>
                  <a:gd name="T1" fmla="*/ 2147483647 h 499"/>
                  <a:gd name="T2" fmla="*/ 2147483647 w 375"/>
                  <a:gd name="T3" fmla="*/ 2147483647 h 499"/>
                  <a:gd name="T4" fmla="*/ 2147483647 w 375"/>
                  <a:gd name="T5" fmla="*/ 2147483647 h 499"/>
                  <a:gd name="T6" fmla="*/ 2147483647 w 375"/>
                  <a:gd name="T7" fmla="*/ 2147483647 h 499"/>
                  <a:gd name="T8" fmla="*/ 2147483647 w 375"/>
                  <a:gd name="T9" fmla="*/ 2147483647 h 499"/>
                  <a:gd name="T10" fmla="*/ 2147483647 w 375"/>
                  <a:gd name="T11" fmla="*/ 2147483647 h 499"/>
                  <a:gd name="T12" fmla="*/ 2147483647 w 375"/>
                  <a:gd name="T13" fmla="*/ 2147483647 h 499"/>
                  <a:gd name="T14" fmla="*/ 2147483647 w 375"/>
                  <a:gd name="T15" fmla="*/ 2147483647 h 499"/>
                  <a:gd name="T16" fmla="*/ 2147483647 w 375"/>
                  <a:gd name="T17" fmla="*/ 2147483647 h 499"/>
                  <a:gd name="T18" fmla="*/ 2147483647 w 375"/>
                  <a:gd name="T19" fmla="*/ 2147483647 h 499"/>
                  <a:gd name="T20" fmla="*/ 2147483647 w 375"/>
                  <a:gd name="T21" fmla="*/ 2147483647 h 499"/>
                  <a:gd name="T22" fmla="*/ 2147483647 w 375"/>
                  <a:gd name="T23" fmla="*/ 2147483647 h 499"/>
                  <a:gd name="T24" fmla="*/ 2147483647 w 375"/>
                  <a:gd name="T25" fmla="*/ 2147483647 h 499"/>
                  <a:gd name="T26" fmla="*/ 2147483647 w 375"/>
                  <a:gd name="T27" fmla="*/ 2147483647 h 499"/>
                  <a:gd name="T28" fmla="*/ 2147483647 w 375"/>
                  <a:gd name="T29" fmla="*/ 2147483647 h 499"/>
                  <a:gd name="T30" fmla="*/ 2147483647 w 375"/>
                  <a:gd name="T31" fmla="*/ 2147483647 h 499"/>
                  <a:gd name="T32" fmla="*/ 2147483647 w 375"/>
                  <a:gd name="T33" fmla="*/ 2147483647 h 499"/>
                  <a:gd name="T34" fmla="*/ 2147483647 w 375"/>
                  <a:gd name="T35" fmla="*/ 2147483647 h 499"/>
                  <a:gd name="T36" fmla="*/ 2147483647 w 375"/>
                  <a:gd name="T37" fmla="*/ 2147483647 h 499"/>
                  <a:gd name="T38" fmla="*/ 2147483647 w 375"/>
                  <a:gd name="T39" fmla="*/ 2147483647 h 499"/>
                  <a:gd name="T40" fmla="*/ 2147483647 w 375"/>
                  <a:gd name="T41" fmla="*/ 2147483647 h 499"/>
                  <a:gd name="T42" fmla="*/ 2147483647 w 375"/>
                  <a:gd name="T43" fmla="*/ 2147483647 h 499"/>
                  <a:gd name="T44" fmla="*/ 2147483647 w 375"/>
                  <a:gd name="T45" fmla="*/ 2147483647 h 499"/>
                  <a:gd name="T46" fmla="*/ 2147483647 w 375"/>
                  <a:gd name="T47" fmla="*/ 2147483647 h 499"/>
                  <a:gd name="T48" fmla="*/ 2147483647 w 375"/>
                  <a:gd name="T49" fmla="*/ 2147483647 h 499"/>
                  <a:gd name="T50" fmla="*/ 2147483647 w 375"/>
                  <a:gd name="T51" fmla="*/ 2147483647 h 499"/>
                  <a:gd name="T52" fmla="*/ 2147483647 w 375"/>
                  <a:gd name="T53" fmla="*/ 2147483647 h 499"/>
                  <a:gd name="T54" fmla="*/ 2147483647 w 375"/>
                  <a:gd name="T55" fmla="*/ 2147483647 h 499"/>
                  <a:gd name="T56" fmla="*/ 2147483647 w 375"/>
                  <a:gd name="T57" fmla="*/ 2147483647 h 499"/>
                  <a:gd name="T58" fmla="*/ 2147483647 w 375"/>
                  <a:gd name="T59" fmla="*/ 2147483647 h 499"/>
                  <a:gd name="T60" fmla="*/ 2147483647 w 375"/>
                  <a:gd name="T61" fmla="*/ 2147483647 h 499"/>
                  <a:gd name="T62" fmla="*/ 2147483647 w 375"/>
                  <a:gd name="T63" fmla="*/ 2147483647 h 499"/>
                  <a:gd name="T64" fmla="*/ 2147483647 w 375"/>
                  <a:gd name="T65" fmla="*/ 2147483647 h 499"/>
                  <a:gd name="T66" fmla="*/ 2147483647 w 375"/>
                  <a:gd name="T67" fmla="*/ 2147483647 h 499"/>
                  <a:gd name="T68" fmla="*/ 2147483647 w 375"/>
                  <a:gd name="T69" fmla="*/ 2147483647 h 499"/>
                  <a:gd name="T70" fmla="*/ 2147483647 w 375"/>
                  <a:gd name="T71" fmla="*/ 2147483647 h 499"/>
                  <a:gd name="T72" fmla="*/ 2147483647 w 375"/>
                  <a:gd name="T73" fmla="*/ 2147483647 h 499"/>
                  <a:gd name="T74" fmla="*/ 2147483647 w 375"/>
                  <a:gd name="T75" fmla="*/ 2147483647 h 499"/>
                  <a:gd name="T76" fmla="*/ 2147483647 w 375"/>
                  <a:gd name="T77" fmla="*/ 2147483647 h 499"/>
                  <a:gd name="T78" fmla="*/ 2147483647 w 375"/>
                  <a:gd name="T79" fmla="*/ 2147483647 h 499"/>
                  <a:gd name="T80" fmla="*/ 2147483647 w 375"/>
                  <a:gd name="T81" fmla="*/ 2147483647 h 499"/>
                  <a:gd name="T82" fmla="*/ 2147483647 w 375"/>
                  <a:gd name="T83" fmla="*/ 2147483647 h 499"/>
                  <a:gd name="T84" fmla="*/ 2147483647 w 375"/>
                  <a:gd name="T85" fmla="*/ 2147483647 h 499"/>
                  <a:gd name="T86" fmla="*/ 2147483647 w 375"/>
                  <a:gd name="T87" fmla="*/ 2147483647 h 499"/>
                  <a:gd name="T88" fmla="*/ 2147483647 w 375"/>
                  <a:gd name="T89" fmla="*/ 2147483647 h 499"/>
                  <a:gd name="T90" fmla="*/ 2147483647 w 375"/>
                  <a:gd name="T91" fmla="*/ 2147483647 h 499"/>
                  <a:gd name="T92" fmla="*/ 2147483647 w 375"/>
                  <a:gd name="T93" fmla="*/ 2147483647 h 499"/>
                  <a:gd name="T94" fmla="*/ 2147483647 w 375"/>
                  <a:gd name="T95" fmla="*/ 2147483647 h 499"/>
                  <a:gd name="T96" fmla="*/ 2147483647 w 375"/>
                  <a:gd name="T97" fmla="*/ 2147483647 h 499"/>
                  <a:gd name="T98" fmla="*/ 2147483647 w 375"/>
                  <a:gd name="T99" fmla="*/ 2147483647 h 499"/>
                  <a:gd name="T100" fmla="*/ 2147483647 w 375"/>
                  <a:gd name="T101" fmla="*/ 2147483647 h 499"/>
                  <a:gd name="T102" fmla="*/ 2147483647 w 375"/>
                  <a:gd name="T103" fmla="*/ 2147483647 h 499"/>
                  <a:gd name="T104" fmla="*/ 2147483647 w 375"/>
                  <a:gd name="T105" fmla="*/ 2147483647 h 499"/>
                  <a:gd name="T106" fmla="*/ 2147483647 w 375"/>
                  <a:gd name="T107" fmla="*/ 2147483647 h 499"/>
                  <a:gd name="T108" fmla="*/ 2147483647 w 375"/>
                  <a:gd name="T109" fmla="*/ 2147483647 h 499"/>
                  <a:gd name="T110" fmla="*/ 2147483647 w 375"/>
                  <a:gd name="T111" fmla="*/ 2147483647 h 499"/>
                  <a:gd name="T112" fmla="*/ 2147483647 w 375"/>
                  <a:gd name="T113" fmla="*/ 2147483647 h 499"/>
                  <a:gd name="T114" fmla="*/ 2147483647 w 375"/>
                  <a:gd name="T115" fmla="*/ 2147483647 h 499"/>
                  <a:gd name="T116" fmla="*/ 2147483647 w 375"/>
                  <a:gd name="T117" fmla="*/ 2147483647 h 499"/>
                  <a:gd name="T118" fmla="*/ 2147483647 w 375"/>
                  <a:gd name="T119" fmla="*/ 2147483647 h 499"/>
                  <a:gd name="T120" fmla="*/ 2147483647 w 375"/>
                  <a:gd name="T121" fmla="*/ 2147483647 h 49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5"/>
                  <a:gd name="T184" fmla="*/ 0 h 499"/>
                  <a:gd name="T185" fmla="*/ 375 w 375"/>
                  <a:gd name="T186" fmla="*/ 499 h 49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5" h="499">
                    <a:moveTo>
                      <a:pt x="275" y="497"/>
                    </a:moveTo>
                    <a:lnTo>
                      <a:pt x="268" y="498"/>
                    </a:lnTo>
                    <a:lnTo>
                      <a:pt x="262" y="498"/>
                    </a:lnTo>
                    <a:lnTo>
                      <a:pt x="250" y="498"/>
                    </a:lnTo>
                    <a:lnTo>
                      <a:pt x="244" y="498"/>
                    </a:lnTo>
                    <a:lnTo>
                      <a:pt x="237" y="498"/>
                    </a:lnTo>
                    <a:lnTo>
                      <a:pt x="229" y="498"/>
                    </a:lnTo>
                    <a:lnTo>
                      <a:pt x="220" y="498"/>
                    </a:lnTo>
                    <a:lnTo>
                      <a:pt x="218" y="494"/>
                    </a:lnTo>
                    <a:lnTo>
                      <a:pt x="217" y="490"/>
                    </a:lnTo>
                    <a:lnTo>
                      <a:pt x="215" y="486"/>
                    </a:lnTo>
                    <a:lnTo>
                      <a:pt x="213" y="482"/>
                    </a:lnTo>
                    <a:lnTo>
                      <a:pt x="212" y="478"/>
                    </a:lnTo>
                    <a:lnTo>
                      <a:pt x="210" y="474"/>
                    </a:lnTo>
                    <a:lnTo>
                      <a:pt x="209" y="473"/>
                    </a:lnTo>
                    <a:lnTo>
                      <a:pt x="208" y="470"/>
                    </a:lnTo>
                    <a:lnTo>
                      <a:pt x="206" y="467"/>
                    </a:lnTo>
                    <a:lnTo>
                      <a:pt x="202" y="463"/>
                    </a:lnTo>
                    <a:lnTo>
                      <a:pt x="199" y="459"/>
                    </a:lnTo>
                    <a:lnTo>
                      <a:pt x="192" y="452"/>
                    </a:lnTo>
                    <a:lnTo>
                      <a:pt x="189" y="449"/>
                    </a:lnTo>
                    <a:lnTo>
                      <a:pt x="186" y="447"/>
                    </a:lnTo>
                    <a:lnTo>
                      <a:pt x="184" y="446"/>
                    </a:lnTo>
                    <a:lnTo>
                      <a:pt x="181" y="445"/>
                    </a:lnTo>
                    <a:lnTo>
                      <a:pt x="178" y="445"/>
                    </a:lnTo>
                    <a:lnTo>
                      <a:pt x="176" y="444"/>
                    </a:lnTo>
                    <a:lnTo>
                      <a:pt x="173" y="441"/>
                    </a:lnTo>
                    <a:lnTo>
                      <a:pt x="169" y="436"/>
                    </a:lnTo>
                    <a:lnTo>
                      <a:pt x="160" y="426"/>
                    </a:lnTo>
                    <a:lnTo>
                      <a:pt x="155" y="421"/>
                    </a:lnTo>
                    <a:lnTo>
                      <a:pt x="150" y="417"/>
                    </a:lnTo>
                    <a:lnTo>
                      <a:pt x="145" y="414"/>
                    </a:lnTo>
                    <a:lnTo>
                      <a:pt x="141" y="413"/>
                    </a:lnTo>
                    <a:lnTo>
                      <a:pt x="131" y="405"/>
                    </a:lnTo>
                    <a:lnTo>
                      <a:pt x="121" y="397"/>
                    </a:lnTo>
                    <a:lnTo>
                      <a:pt x="111" y="391"/>
                    </a:lnTo>
                    <a:lnTo>
                      <a:pt x="105" y="389"/>
                    </a:lnTo>
                    <a:lnTo>
                      <a:pt x="99" y="387"/>
                    </a:lnTo>
                    <a:lnTo>
                      <a:pt x="94" y="381"/>
                    </a:lnTo>
                    <a:lnTo>
                      <a:pt x="90" y="375"/>
                    </a:lnTo>
                    <a:lnTo>
                      <a:pt x="85" y="370"/>
                    </a:lnTo>
                    <a:lnTo>
                      <a:pt x="83" y="368"/>
                    </a:lnTo>
                    <a:lnTo>
                      <a:pt x="79" y="366"/>
                    </a:lnTo>
                    <a:lnTo>
                      <a:pt x="76" y="357"/>
                    </a:lnTo>
                    <a:lnTo>
                      <a:pt x="74" y="349"/>
                    </a:lnTo>
                    <a:lnTo>
                      <a:pt x="75" y="343"/>
                    </a:lnTo>
                    <a:lnTo>
                      <a:pt x="76" y="337"/>
                    </a:lnTo>
                    <a:lnTo>
                      <a:pt x="77" y="332"/>
                    </a:lnTo>
                    <a:lnTo>
                      <a:pt x="79" y="326"/>
                    </a:lnTo>
                    <a:lnTo>
                      <a:pt x="80" y="324"/>
                    </a:lnTo>
                    <a:lnTo>
                      <a:pt x="81" y="321"/>
                    </a:lnTo>
                    <a:lnTo>
                      <a:pt x="82" y="319"/>
                    </a:lnTo>
                    <a:lnTo>
                      <a:pt x="82" y="318"/>
                    </a:lnTo>
                    <a:lnTo>
                      <a:pt x="81" y="313"/>
                    </a:lnTo>
                    <a:lnTo>
                      <a:pt x="80" y="311"/>
                    </a:lnTo>
                    <a:lnTo>
                      <a:pt x="80" y="308"/>
                    </a:lnTo>
                    <a:lnTo>
                      <a:pt x="80" y="305"/>
                    </a:lnTo>
                    <a:lnTo>
                      <a:pt x="80" y="303"/>
                    </a:lnTo>
                    <a:lnTo>
                      <a:pt x="80" y="300"/>
                    </a:lnTo>
                    <a:lnTo>
                      <a:pt x="80" y="294"/>
                    </a:lnTo>
                    <a:lnTo>
                      <a:pt x="78" y="290"/>
                    </a:lnTo>
                    <a:lnTo>
                      <a:pt x="77" y="287"/>
                    </a:lnTo>
                    <a:lnTo>
                      <a:pt x="75" y="283"/>
                    </a:lnTo>
                    <a:lnTo>
                      <a:pt x="73" y="281"/>
                    </a:lnTo>
                    <a:lnTo>
                      <a:pt x="73" y="280"/>
                    </a:lnTo>
                    <a:lnTo>
                      <a:pt x="71" y="280"/>
                    </a:lnTo>
                    <a:lnTo>
                      <a:pt x="69" y="278"/>
                    </a:lnTo>
                    <a:lnTo>
                      <a:pt x="67" y="274"/>
                    </a:lnTo>
                    <a:lnTo>
                      <a:pt x="66" y="272"/>
                    </a:lnTo>
                    <a:lnTo>
                      <a:pt x="65" y="270"/>
                    </a:lnTo>
                    <a:lnTo>
                      <a:pt x="65" y="267"/>
                    </a:lnTo>
                    <a:lnTo>
                      <a:pt x="63" y="265"/>
                    </a:lnTo>
                    <a:lnTo>
                      <a:pt x="60" y="264"/>
                    </a:lnTo>
                    <a:lnTo>
                      <a:pt x="57" y="264"/>
                    </a:lnTo>
                    <a:lnTo>
                      <a:pt x="53" y="264"/>
                    </a:lnTo>
                    <a:lnTo>
                      <a:pt x="50" y="263"/>
                    </a:lnTo>
                    <a:lnTo>
                      <a:pt x="47" y="260"/>
                    </a:lnTo>
                    <a:lnTo>
                      <a:pt x="44" y="260"/>
                    </a:lnTo>
                    <a:lnTo>
                      <a:pt x="40" y="258"/>
                    </a:lnTo>
                    <a:lnTo>
                      <a:pt x="39" y="257"/>
                    </a:lnTo>
                    <a:lnTo>
                      <a:pt x="37" y="256"/>
                    </a:lnTo>
                    <a:lnTo>
                      <a:pt x="36" y="254"/>
                    </a:lnTo>
                    <a:lnTo>
                      <a:pt x="34" y="250"/>
                    </a:lnTo>
                    <a:lnTo>
                      <a:pt x="34" y="243"/>
                    </a:lnTo>
                    <a:lnTo>
                      <a:pt x="34" y="239"/>
                    </a:lnTo>
                    <a:lnTo>
                      <a:pt x="34" y="235"/>
                    </a:lnTo>
                    <a:lnTo>
                      <a:pt x="33" y="234"/>
                    </a:lnTo>
                    <a:lnTo>
                      <a:pt x="33" y="232"/>
                    </a:lnTo>
                    <a:lnTo>
                      <a:pt x="30" y="231"/>
                    </a:lnTo>
                    <a:lnTo>
                      <a:pt x="27" y="231"/>
                    </a:lnTo>
                    <a:lnTo>
                      <a:pt x="23" y="229"/>
                    </a:lnTo>
                    <a:lnTo>
                      <a:pt x="21" y="225"/>
                    </a:lnTo>
                    <a:lnTo>
                      <a:pt x="19" y="221"/>
                    </a:lnTo>
                    <a:lnTo>
                      <a:pt x="18" y="213"/>
                    </a:lnTo>
                    <a:lnTo>
                      <a:pt x="16" y="205"/>
                    </a:lnTo>
                    <a:lnTo>
                      <a:pt x="14" y="201"/>
                    </a:lnTo>
                    <a:lnTo>
                      <a:pt x="12" y="197"/>
                    </a:lnTo>
                    <a:lnTo>
                      <a:pt x="8" y="191"/>
                    </a:lnTo>
                    <a:lnTo>
                      <a:pt x="4" y="187"/>
                    </a:lnTo>
                    <a:lnTo>
                      <a:pt x="1" y="181"/>
                    </a:lnTo>
                    <a:lnTo>
                      <a:pt x="1" y="178"/>
                    </a:lnTo>
                    <a:lnTo>
                      <a:pt x="0" y="174"/>
                    </a:lnTo>
                    <a:lnTo>
                      <a:pt x="2" y="166"/>
                    </a:lnTo>
                    <a:lnTo>
                      <a:pt x="5" y="158"/>
                    </a:lnTo>
                    <a:lnTo>
                      <a:pt x="8" y="151"/>
                    </a:lnTo>
                    <a:lnTo>
                      <a:pt x="10" y="147"/>
                    </a:lnTo>
                    <a:lnTo>
                      <a:pt x="12" y="144"/>
                    </a:lnTo>
                    <a:lnTo>
                      <a:pt x="17" y="140"/>
                    </a:lnTo>
                    <a:lnTo>
                      <a:pt x="21" y="136"/>
                    </a:lnTo>
                    <a:lnTo>
                      <a:pt x="25" y="133"/>
                    </a:lnTo>
                    <a:lnTo>
                      <a:pt x="29" y="128"/>
                    </a:lnTo>
                    <a:lnTo>
                      <a:pt x="27" y="92"/>
                    </a:lnTo>
                    <a:lnTo>
                      <a:pt x="27" y="74"/>
                    </a:lnTo>
                    <a:lnTo>
                      <a:pt x="25" y="55"/>
                    </a:lnTo>
                    <a:lnTo>
                      <a:pt x="25" y="51"/>
                    </a:lnTo>
                    <a:lnTo>
                      <a:pt x="26" y="48"/>
                    </a:lnTo>
                    <a:lnTo>
                      <a:pt x="27" y="44"/>
                    </a:lnTo>
                    <a:lnTo>
                      <a:pt x="27" y="42"/>
                    </a:lnTo>
                    <a:lnTo>
                      <a:pt x="28" y="41"/>
                    </a:lnTo>
                    <a:lnTo>
                      <a:pt x="29" y="41"/>
                    </a:lnTo>
                    <a:lnTo>
                      <a:pt x="30" y="41"/>
                    </a:lnTo>
                    <a:lnTo>
                      <a:pt x="31" y="38"/>
                    </a:lnTo>
                    <a:lnTo>
                      <a:pt x="33" y="34"/>
                    </a:lnTo>
                    <a:lnTo>
                      <a:pt x="31" y="31"/>
                    </a:lnTo>
                    <a:lnTo>
                      <a:pt x="29" y="29"/>
                    </a:lnTo>
                    <a:lnTo>
                      <a:pt x="26" y="28"/>
                    </a:lnTo>
                    <a:lnTo>
                      <a:pt x="22" y="27"/>
                    </a:lnTo>
                    <a:lnTo>
                      <a:pt x="22" y="21"/>
                    </a:lnTo>
                    <a:lnTo>
                      <a:pt x="22" y="17"/>
                    </a:lnTo>
                    <a:lnTo>
                      <a:pt x="22" y="13"/>
                    </a:lnTo>
                    <a:lnTo>
                      <a:pt x="22" y="11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8" y="8"/>
                    </a:lnTo>
                    <a:lnTo>
                      <a:pt x="33" y="7"/>
                    </a:lnTo>
                    <a:lnTo>
                      <a:pt x="34" y="5"/>
                    </a:lnTo>
                    <a:lnTo>
                      <a:pt x="36" y="2"/>
                    </a:lnTo>
                    <a:lnTo>
                      <a:pt x="41" y="1"/>
                    </a:lnTo>
                    <a:lnTo>
                      <a:pt x="47" y="0"/>
                    </a:lnTo>
                    <a:lnTo>
                      <a:pt x="53" y="0"/>
                    </a:lnTo>
                    <a:lnTo>
                      <a:pt x="56" y="4"/>
                    </a:lnTo>
                    <a:lnTo>
                      <a:pt x="60" y="6"/>
                    </a:lnTo>
                    <a:lnTo>
                      <a:pt x="64" y="7"/>
                    </a:lnTo>
                    <a:lnTo>
                      <a:pt x="67" y="8"/>
                    </a:lnTo>
                    <a:lnTo>
                      <a:pt x="70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3" y="9"/>
                    </a:lnTo>
                    <a:lnTo>
                      <a:pt x="74" y="10"/>
                    </a:lnTo>
                    <a:lnTo>
                      <a:pt x="75" y="12"/>
                    </a:lnTo>
                    <a:lnTo>
                      <a:pt x="76" y="14"/>
                    </a:lnTo>
                    <a:lnTo>
                      <a:pt x="79" y="15"/>
                    </a:lnTo>
                    <a:lnTo>
                      <a:pt x="82" y="16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8" y="19"/>
                    </a:lnTo>
                    <a:lnTo>
                      <a:pt x="91" y="21"/>
                    </a:lnTo>
                    <a:lnTo>
                      <a:pt x="94" y="21"/>
                    </a:lnTo>
                    <a:lnTo>
                      <a:pt x="97" y="20"/>
                    </a:lnTo>
                    <a:lnTo>
                      <a:pt x="100" y="17"/>
                    </a:lnTo>
                    <a:lnTo>
                      <a:pt x="102" y="15"/>
                    </a:lnTo>
                    <a:lnTo>
                      <a:pt x="105" y="13"/>
                    </a:lnTo>
                    <a:lnTo>
                      <a:pt x="108" y="12"/>
                    </a:lnTo>
                    <a:lnTo>
                      <a:pt x="112" y="13"/>
                    </a:lnTo>
                    <a:lnTo>
                      <a:pt x="117" y="14"/>
                    </a:lnTo>
                    <a:lnTo>
                      <a:pt x="120" y="17"/>
                    </a:lnTo>
                    <a:lnTo>
                      <a:pt x="123" y="19"/>
                    </a:lnTo>
                    <a:lnTo>
                      <a:pt x="125" y="24"/>
                    </a:lnTo>
                    <a:lnTo>
                      <a:pt x="128" y="30"/>
                    </a:lnTo>
                    <a:lnTo>
                      <a:pt x="130" y="35"/>
                    </a:lnTo>
                    <a:lnTo>
                      <a:pt x="132" y="37"/>
                    </a:lnTo>
                    <a:lnTo>
                      <a:pt x="135" y="39"/>
                    </a:lnTo>
                    <a:lnTo>
                      <a:pt x="136" y="41"/>
                    </a:lnTo>
                    <a:lnTo>
                      <a:pt x="137" y="43"/>
                    </a:lnTo>
                    <a:lnTo>
                      <a:pt x="139" y="45"/>
                    </a:lnTo>
                    <a:lnTo>
                      <a:pt x="142" y="45"/>
                    </a:lnTo>
                    <a:lnTo>
                      <a:pt x="147" y="44"/>
                    </a:lnTo>
                    <a:lnTo>
                      <a:pt x="151" y="45"/>
                    </a:lnTo>
                    <a:lnTo>
                      <a:pt x="155" y="46"/>
                    </a:lnTo>
                    <a:lnTo>
                      <a:pt x="159" y="48"/>
                    </a:lnTo>
                    <a:lnTo>
                      <a:pt x="160" y="49"/>
                    </a:lnTo>
                    <a:lnTo>
                      <a:pt x="161" y="49"/>
                    </a:lnTo>
                    <a:lnTo>
                      <a:pt x="173" y="48"/>
                    </a:lnTo>
                    <a:lnTo>
                      <a:pt x="185" y="47"/>
                    </a:lnTo>
                    <a:lnTo>
                      <a:pt x="197" y="46"/>
                    </a:lnTo>
                    <a:lnTo>
                      <a:pt x="209" y="47"/>
                    </a:lnTo>
                    <a:lnTo>
                      <a:pt x="210" y="50"/>
                    </a:lnTo>
                    <a:lnTo>
                      <a:pt x="212" y="51"/>
                    </a:lnTo>
                    <a:lnTo>
                      <a:pt x="213" y="51"/>
                    </a:lnTo>
                    <a:lnTo>
                      <a:pt x="214" y="51"/>
                    </a:lnTo>
                    <a:lnTo>
                      <a:pt x="216" y="53"/>
                    </a:lnTo>
                    <a:lnTo>
                      <a:pt x="217" y="54"/>
                    </a:lnTo>
                    <a:lnTo>
                      <a:pt x="218" y="54"/>
                    </a:lnTo>
                    <a:lnTo>
                      <a:pt x="221" y="54"/>
                    </a:lnTo>
                    <a:lnTo>
                      <a:pt x="224" y="54"/>
                    </a:lnTo>
                    <a:lnTo>
                      <a:pt x="225" y="54"/>
                    </a:lnTo>
                    <a:lnTo>
                      <a:pt x="229" y="54"/>
                    </a:lnTo>
                    <a:lnTo>
                      <a:pt x="233" y="54"/>
                    </a:lnTo>
                    <a:lnTo>
                      <a:pt x="239" y="54"/>
                    </a:lnTo>
                    <a:lnTo>
                      <a:pt x="243" y="54"/>
                    </a:lnTo>
                    <a:lnTo>
                      <a:pt x="247" y="54"/>
                    </a:lnTo>
                    <a:lnTo>
                      <a:pt x="250" y="55"/>
                    </a:lnTo>
                    <a:lnTo>
                      <a:pt x="253" y="57"/>
                    </a:lnTo>
                    <a:lnTo>
                      <a:pt x="258" y="58"/>
                    </a:lnTo>
                    <a:lnTo>
                      <a:pt x="265" y="59"/>
                    </a:lnTo>
                    <a:lnTo>
                      <a:pt x="271" y="63"/>
                    </a:lnTo>
                    <a:lnTo>
                      <a:pt x="274" y="65"/>
                    </a:lnTo>
                    <a:lnTo>
                      <a:pt x="277" y="67"/>
                    </a:lnTo>
                    <a:lnTo>
                      <a:pt x="279" y="70"/>
                    </a:lnTo>
                    <a:lnTo>
                      <a:pt x="280" y="70"/>
                    </a:lnTo>
                    <a:lnTo>
                      <a:pt x="281" y="70"/>
                    </a:lnTo>
                    <a:lnTo>
                      <a:pt x="282" y="70"/>
                    </a:lnTo>
                    <a:lnTo>
                      <a:pt x="284" y="71"/>
                    </a:lnTo>
                    <a:lnTo>
                      <a:pt x="292" y="77"/>
                    </a:lnTo>
                    <a:lnTo>
                      <a:pt x="298" y="83"/>
                    </a:lnTo>
                    <a:lnTo>
                      <a:pt x="319" y="82"/>
                    </a:lnTo>
                    <a:lnTo>
                      <a:pt x="329" y="82"/>
                    </a:lnTo>
                    <a:lnTo>
                      <a:pt x="340" y="83"/>
                    </a:lnTo>
                    <a:lnTo>
                      <a:pt x="341" y="84"/>
                    </a:lnTo>
                    <a:lnTo>
                      <a:pt x="341" y="85"/>
                    </a:lnTo>
                    <a:lnTo>
                      <a:pt x="341" y="86"/>
                    </a:lnTo>
                    <a:lnTo>
                      <a:pt x="341" y="87"/>
                    </a:lnTo>
                    <a:lnTo>
                      <a:pt x="343" y="88"/>
                    </a:lnTo>
                    <a:lnTo>
                      <a:pt x="345" y="89"/>
                    </a:lnTo>
                    <a:lnTo>
                      <a:pt x="350" y="90"/>
                    </a:lnTo>
                    <a:lnTo>
                      <a:pt x="352" y="90"/>
                    </a:lnTo>
                    <a:lnTo>
                      <a:pt x="354" y="91"/>
                    </a:lnTo>
                    <a:lnTo>
                      <a:pt x="356" y="91"/>
                    </a:lnTo>
                    <a:lnTo>
                      <a:pt x="359" y="94"/>
                    </a:lnTo>
                    <a:lnTo>
                      <a:pt x="360" y="98"/>
                    </a:lnTo>
                    <a:lnTo>
                      <a:pt x="359" y="101"/>
                    </a:lnTo>
                    <a:lnTo>
                      <a:pt x="359" y="105"/>
                    </a:lnTo>
                    <a:lnTo>
                      <a:pt x="359" y="108"/>
                    </a:lnTo>
                    <a:lnTo>
                      <a:pt x="359" y="111"/>
                    </a:lnTo>
                    <a:lnTo>
                      <a:pt x="360" y="114"/>
                    </a:lnTo>
                    <a:lnTo>
                      <a:pt x="363" y="116"/>
                    </a:lnTo>
                    <a:lnTo>
                      <a:pt x="363" y="118"/>
                    </a:lnTo>
                    <a:lnTo>
                      <a:pt x="365" y="120"/>
                    </a:lnTo>
                    <a:lnTo>
                      <a:pt x="365" y="126"/>
                    </a:lnTo>
                    <a:lnTo>
                      <a:pt x="366" y="132"/>
                    </a:lnTo>
                    <a:lnTo>
                      <a:pt x="367" y="134"/>
                    </a:lnTo>
                    <a:lnTo>
                      <a:pt x="369" y="136"/>
                    </a:lnTo>
                    <a:lnTo>
                      <a:pt x="374" y="140"/>
                    </a:lnTo>
                    <a:lnTo>
                      <a:pt x="373" y="148"/>
                    </a:lnTo>
                    <a:lnTo>
                      <a:pt x="373" y="155"/>
                    </a:lnTo>
                    <a:lnTo>
                      <a:pt x="373" y="159"/>
                    </a:lnTo>
                    <a:lnTo>
                      <a:pt x="373" y="164"/>
                    </a:lnTo>
                    <a:lnTo>
                      <a:pt x="373" y="172"/>
                    </a:lnTo>
                    <a:lnTo>
                      <a:pt x="373" y="176"/>
                    </a:lnTo>
                    <a:lnTo>
                      <a:pt x="372" y="182"/>
                    </a:lnTo>
                    <a:lnTo>
                      <a:pt x="369" y="183"/>
                    </a:lnTo>
                    <a:lnTo>
                      <a:pt x="366" y="185"/>
                    </a:lnTo>
                    <a:lnTo>
                      <a:pt x="359" y="188"/>
                    </a:lnTo>
                    <a:lnTo>
                      <a:pt x="351" y="191"/>
                    </a:lnTo>
                    <a:lnTo>
                      <a:pt x="345" y="192"/>
                    </a:lnTo>
                    <a:lnTo>
                      <a:pt x="339" y="197"/>
                    </a:lnTo>
                    <a:lnTo>
                      <a:pt x="332" y="200"/>
                    </a:lnTo>
                    <a:lnTo>
                      <a:pt x="318" y="205"/>
                    </a:lnTo>
                    <a:lnTo>
                      <a:pt x="316" y="209"/>
                    </a:lnTo>
                    <a:lnTo>
                      <a:pt x="314" y="212"/>
                    </a:lnTo>
                    <a:lnTo>
                      <a:pt x="313" y="216"/>
                    </a:lnTo>
                    <a:lnTo>
                      <a:pt x="312" y="220"/>
                    </a:lnTo>
                    <a:lnTo>
                      <a:pt x="313" y="223"/>
                    </a:lnTo>
                    <a:lnTo>
                      <a:pt x="315" y="226"/>
                    </a:lnTo>
                    <a:lnTo>
                      <a:pt x="317" y="228"/>
                    </a:lnTo>
                    <a:lnTo>
                      <a:pt x="320" y="231"/>
                    </a:lnTo>
                    <a:lnTo>
                      <a:pt x="321" y="234"/>
                    </a:lnTo>
                    <a:lnTo>
                      <a:pt x="323" y="235"/>
                    </a:lnTo>
                    <a:lnTo>
                      <a:pt x="325" y="236"/>
                    </a:lnTo>
                    <a:lnTo>
                      <a:pt x="328" y="237"/>
                    </a:lnTo>
                    <a:lnTo>
                      <a:pt x="334" y="235"/>
                    </a:lnTo>
                    <a:lnTo>
                      <a:pt x="340" y="234"/>
                    </a:lnTo>
                    <a:lnTo>
                      <a:pt x="344" y="234"/>
                    </a:lnTo>
                    <a:lnTo>
                      <a:pt x="346" y="234"/>
                    </a:lnTo>
                    <a:lnTo>
                      <a:pt x="350" y="235"/>
                    </a:lnTo>
                    <a:lnTo>
                      <a:pt x="353" y="235"/>
                    </a:lnTo>
                    <a:lnTo>
                      <a:pt x="355" y="236"/>
                    </a:lnTo>
                    <a:lnTo>
                      <a:pt x="357" y="237"/>
                    </a:lnTo>
                    <a:lnTo>
                      <a:pt x="359" y="238"/>
                    </a:lnTo>
                    <a:lnTo>
                      <a:pt x="361" y="239"/>
                    </a:lnTo>
                    <a:lnTo>
                      <a:pt x="365" y="240"/>
                    </a:lnTo>
                    <a:lnTo>
                      <a:pt x="369" y="243"/>
                    </a:lnTo>
                    <a:lnTo>
                      <a:pt x="370" y="246"/>
                    </a:lnTo>
                    <a:lnTo>
                      <a:pt x="370" y="248"/>
                    </a:lnTo>
                    <a:lnTo>
                      <a:pt x="369" y="250"/>
                    </a:lnTo>
                    <a:lnTo>
                      <a:pt x="367" y="252"/>
                    </a:lnTo>
                    <a:lnTo>
                      <a:pt x="363" y="253"/>
                    </a:lnTo>
                    <a:lnTo>
                      <a:pt x="359" y="254"/>
                    </a:lnTo>
                    <a:lnTo>
                      <a:pt x="355" y="255"/>
                    </a:lnTo>
                    <a:lnTo>
                      <a:pt x="352" y="256"/>
                    </a:lnTo>
                    <a:lnTo>
                      <a:pt x="350" y="258"/>
                    </a:lnTo>
                    <a:lnTo>
                      <a:pt x="345" y="262"/>
                    </a:lnTo>
                    <a:lnTo>
                      <a:pt x="341" y="266"/>
                    </a:lnTo>
                    <a:lnTo>
                      <a:pt x="338" y="268"/>
                    </a:lnTo>
                    <a:lnTo>
                      <a:pt x="335" y="269"/>
                    </a:lnTo>
                    <a:lnTo>
                      <a:pt x="334" y="271"/>
                    </a:lnTo>
                    <a:lnTo>
                      <a:pt x="332" y="273"/>
                    </a:lnTo>
                    <a:lnTo>
                      <a:pt x="331" y="275"/>
                    </a:lnTo>
                    <a:lnTo>
                      <a:pt x="331" y="276"/>
                    </a:lnTo>
                    <a:lnTo>
                      <a:pt x="331" y="279"/>
                    </a:lnTo>
                    <a:lnTo>
                      <a:pt x="331" y="280"/>
                    </a:lnTo>
                    <a:lnTo>
                      <a:pt x="328" y="284"/>
                    </a:lnTo>
                    <a:lnTo>
                      <a:pt x="325" y="287"/>
                    </a:lnTo>
                    <a:lnTo>
                      <a:pt x="322" y="290"/>
                    </a:lnTo>
                    <a:lnTo>
                      <a:pt x="320" y="293"/>
                    </a:lnTo>
                    <a:lnTo>
                      <a:pt x="323" y="297"/>
                    </a:lnTo>
                    <a:lnTo>
                      <a:pt x="325" y="300"/>
                    </a:lnTo>
                    <a:lnTo>
                      <a:pt x="328" y="304"/>
                    </a:lnTo>
                    <a:lnTo>
                      <a:pt x="331" y="308"/>
                    </a:lnTo>
                    <a:lnTo>
                      <a:pt x="333" y="312"/>
                    </a:lnTo>
                    <a:lnTo>
                      <a:pt x="334" y="316"/>
                    </a:lnTo>
                    <a:lnTo>
                      <a:pt x="336" y="318"/>
                    </a:lnTo>
                    <a:lnTo>
                      <a:pt x="339" y="319"/>
                    </a:lnTo>
                    <a:lnTo>
                      <a:pt x="341" y="320"/>
                    </a:lnTo>
                    <a:lnTo>
                      <a:pt x="350" y="332"/>
                    </a:lnTo>
                    <a:lnTo>
                      <a:pt x="352" y="335"/>
                    </a:lnTo>
                    <a:lnTo>
                      <a:pt x="353" y="338"/>
                    </a:lnTo>
                    <a:lnTo>
                      <a:pt x="354" y="340"/>
                    </a:lnTo>
                    <a:lnTo>
                      <a:pt x="355" y="343"/>
                    </a:lnTo>
                    <a:lnTo>
                      <a:pt x="356" y="353"/>
                    </a:lnTo>
                    <a:lnTo>
                      <a:pt x="356" y="361"/>
                    </a:lnTo>
                    <a:lnTo>
                      <a:pt x="356" y="370"/>
                    </a:lnTo>
                    <a:lnTo>
                      <a:pt x="357" y="379"/>
                    </a:lnTo>
                    <a:lnTo>
                      <a:pt x="357" y="380"/>
                    </a:lnTo>
                    <a:lnTo>
                      <a:pt x="359" y="381"/>
                    </a:lnTo>
                    <a:lnTo>
                      <a:pt x="361" y="381"/>
                    </a:lnTo>
                    <a:lnTo>
                      <a:pt x="362" y="381"/>
                    </a:lnTo>
                    <a:lnTo>
                      <a:pt x="364" y="384"/>
                    </a:lnTo>
                    <a:lnTo>
                      <a:pt x="365" y="385"/>
                    </a:lnTo>
                    <a:lnTo>
                      <a:pt x="367" y="391"/>
                    </a:lnTo>
                    <a:lnTo>
                      <a:pt x="369" y="397"/>
                    </a:lnTo>
                    <a:lnTo>
                      <a:pt x="371" y="399"/>
                    </a:lnTo>
                    <a:lnTo>
                      <a:pt x="373" y="401"/>
                    </a:lnTo>
                    <a:lnTo>
                      <a:pt x="374" y="406"/>
                    </a:lnTo>
                    <a:lnTo>
                      <a:pt x="373" y="411"/>
                    </a:lnTo>
                    <a:lnTo>
                      <a:pt x="371" y="416"/>
                    </a:lnTo>
                    <a:lnTo>
                      <a:pt x="370" y="421"/>
                    </a:lnTo>
                    <a:lnTo>
                      <a:pt x="369" y="427"/>
                    </a:lnTo>
                    <a:lnTo>
                      <a:pt x="368" y="434"/>
                    </a:lnTo>
                    <a:lnTo>
                      <a:pt x="367" y="441"/>
                    </a:lnTo>
                    <a:lnTo>
                      <a:pt x="365" y="447"/>
                    </a:lnTo>
                    <a:lnTo>
                      <a:pt x="363" y="454"/>
                    </a:lnTo>
                    <a:lnTo>
                      <a:pt x="362" y="459"/>
                    </a:lnTo>
                    <a:lnTo>
                      <a:pt x="360" y="462"/>
                    </a:lnTo>
                    <a:lnTo>
                      <a:pt x="358" y="464"/>
                    </a:lnTo>
                    <a:lnTo>
                      <a:pt x="356" y="466"/>
                    </a:lnTo>
                    <a:lnTo>
                      <a:pt x="352" y="467"/>
                    </a:lnTo>
                    <a:lnTo>
                      <a:pt x="350" y="472"/>
                    </a:lnTo>
                    <a:lnTo>
                      <a:pt x="347" y="476"/>
                    </a:lnTo>
                    <a:lnTo>
                      <a:pt x="345" y="480"/>
                    </a:lnTo>
                    <a:lnTo>
                      <a:pt x="342" y="481"/>
                    </a:lnTo>
                    <a:lnTo>
                      <a:pt x="340" y="482"/>
                    </a:lnTo>
                    <a:lnTo>
                      <a:pt x="333" y="487"/>
                    </a:lnTo>
                    <a:lnTo>
                      <a:pt x="325" y="490"/>
                    </a:lnTo>
                    <a:lnTo>
                      <a:pt x="318" y="492"/>
                    </a:lnTo>
                    <a:lnTo>
                      <a:pt x="310" y="492"/>
                    </a:lnTo>
                    <a:lnTo>
                      <a:pt x="301" y="493"/>
                    </a:lnTo>
                    <a:lnTo>
                      <a:pt x="293" y="493"/>
                    </a:lnTo>
                    <a:lnTo>
                      <a:pt x="284" y="494"/>
                    </a:lnTo>
                    <a:lnTo>
                      <a:pt x="275" y="497"/>
                    </a:lnTo>
                  </a:path>
                </a:pathLst>
              </a:custGeom>
              <a:solidFill>
                <a:srgbClr val="86B04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 dirty="0">
                  <a:cs typeface="+mn-cs"/>
                </a:endParaRPr>
              </a:p>
            </p:txBody>
          </p:sp>
          <p:sp>
            <p:nvSpPr>
              <p:cNvPr id="34" name="Freeform 26"/>
              <p:cNvSpPr>
                <a:spLocks/>
              </p:cNvSpPr>
              <p:nvPr/>
            </p:nvSpPr>
            <p:spPr bwMode="auto">
              <a:xfrm>
                <a:off x="2488712" y="1467273"/>
                <a:ext cx="973362" cy="1300339"/>
              </a:xfrm>
              <a:custGeom>
                <a:avLst/>
                <a:gdLst>
                  <a:gd name="T0" fmla="*/ 2147483647 w 475"/>
                  <a:gd name="T1" fmla="*/ 2147483647 h 547"/>
                  <a:gd name="T2" fmla="*/ 2147483647 w 475"/>
                  <a:gd name="T3" fmla="*/ 2147483647 h 547"/>
                  <a:gd name="T4" fmla="*/ 2147483647 w 475"/>
                  <a:gd name="T5" fmla="*/ 2147483647 h 547"/>
                  <a:gd name="T6" fmla="*/ 2147483647 w 475"/>
                  <a:gd name="T7" fmla="*/ 2147483647 h 547"/>
                  <a:gd name="T8" fmla="*/ 2147483647 w 475"/>
                  <a:gd name="T9" fmla="*/ 2147483647 h 547"/>
                  <a:gd name="T10" fmla="*/ 2147483647 w 475"/>
                  <a:gd name="T11" fmla="*/ 2147483647 h 547"/>
                  <a:gd name="T12" fmla="*/ 2147483647 w 475"/>
                  <a:gd name="T13" fmla="*/ 2147483647 h 547"/>
                  <a:gd name="T14" fmla="*/ 2147483647 w 475"/>
                  <a:gd name="T15" fmla="*/ 2147483647 h 547"/>
                  <a:gd name="T16" fmla="*/ 2147483647 w 475"/>
                  <a:gd name="T17" fmla="*/ 2147483647 h 547"/>
                  <a:gd name="T18" fmla="*/ 2147483647 w 475"/>
                  <a:gd name="T19" fmla="*/ 2147483647 h 547"/>
                  <a:gd name="T20" fmla="*/ 2147483647 w 475"/>
                  <a:gd name="T21" fmla="*/ 2147483647 h 547"/>
                  <a:gd name="T22" fmla="*/ 2147483647 w 475"/>
                  <a:gd name="T23" fmla="*/ 2147483647 h 547"/>
                  <a:gd name="T24" fmla="*/ 2147483647 w 475"/>
                  <a:gd name="T25" fmla="*/ 2147483647 h 547"/>
                  <a:gd name="T26" fmla="*/ 2147483647 w 475"/>
                  <a:gd name="T27" fmla="*/ 2147483647 h 547"/>
                  <a:gd name="T28" fmla="*/ 2147483647 w 475"/>
                  <a:gd name="T29" fmla="*/ 2147483647 h 547"/>
                  <a:gd name="T30" fmla="*/ 2147483647 w 475"/>
                  <a:gd name="T31" fmla="*/ 2147483647 h 547"/>
                  <a:gd name="T32" fmla="*/ 0 w 475"/>
                  <a:gd name="T33" fmla="*/ 2147483647 h 547"/>
                  <a:gd name="T34" fmla="*/ 2147483647 w 475"/>
                  <a:gd name="T35" fmla="*/ 2147483647 h 547"/>
                  <a:gd name="T36" fmla="*/ 2147483647 w 475"/>
                  <a:gd name="T37" fmla="*/ 2147483647 h 547"/>
                  <a:gd name="T38" fmla="*/ 2147483647 w 475"/>
                  <a:gd name="T39" fmla="*/ 2147483647 h 547"/>
                  <a:gd name="T40" fmla="*/ 2147483647 w 475"/>
                  <a:gd name="T41" fmla="*/ 2147483647 h 547"/>
                  <a:gd name="T42" fmla="*/ 2147483647 w 475"/>
                  <a:gd name="T43" fmla="*/ 2147483647 h 547"/>
                  <a:gd name="T44" fmla="*/ 2147483647 w 475"/>
                  <a:gd name="T45" fmla="*/ 2147483647 h 547"/>
                  <a:gd name="T46" fmla="*/ 2147483647 w 475"/>
                  <a:gd name="T47" fmla="*/ 2147483647 h 547"/>
                  <a:gd name="T48" fmla="*/ 2147483647 w 475"/>
                  <a:gd name="T49" fmla="*/ 2147483647 h 547"/>
                  <a:gd name="T50" fmla="*/ 2147483647 w 475"/>
                  <a:gd name="T51" fmla="*/ 2147483647 h 547"/>
                  <a:gd name="T52" fmla="*/ 2147483647 w 475"/>
                  <a:gd name="T53" fmla="*/ 2147483647 h 547"/>
                  <a:gd name="T54" fmla="*/ 2147483647 w 475"/>
                  <a:gd name="T55" fmla="*/ 2147483647 h 547"/>
                  <a:gd name="T56" fmla="*/ 2147483647 w 475"/>
                  <a:gd name="T57" fmla="*/ 2147483647 h 547"/>
                  <a:gd name="T58" fmla="*/ 2147483647 w 475"/>
                  <a:gd name="T59" fmla="*/ 2147483647 h 547"/>
                  <a:gd name="T60" fmla="*/ 2147483647 w 475"/>
                  <a:gd name="T61" fmla="*/ 2147483647 h 547"/>
                  <a:gd name="T62" fmla="*/ 2147483647 w 475"/>
                  <a:gd name="T63" fmla="*/ 2147483647 h 547"/>
                  <a:gd name="T64" fmla="*/ 2147483647 w 475"/>
                  <a:gd name="T65" fmla="*/ 2147483647 h 547"/>
                  <a:gd name="T66" fmla="*/ 2147483647 w 475"/>
                  <a:gd name="T67" fmla="*/ 2147483647 h 547"/>
                  <a:gd name="T68" fmla="*/ 2147483647 w 475"/>
                  <a:gd name="T69" fmla="*/ 2147483647 h 547"/>
                  <a:gd name="T70" fmla="*/ 2147483647 w 475"/>
                  <a:gd name="T71" fmla="*/ 2147483647 h 547"/>
                  <a:gd name="T72" fmla="*/ 2147483647 w 475"/>
                  <a:gd name="T73" fmla="*/ 2147483647 h 547"/>
                  <a:gd name="T74" fmla="*/ 2147483647 w 475"/>
                  <a:gd name="T75" fmla="*/ 2147483647 h 547"/>
                  <a:gd name="T76" fmla="*/ 2147483647 w 475"/>
                  <a:gd name="T77" fmla="*/ 2147483647 h 547"/>
                  <a:gd name="T78" fmla="*/ 2147483647 w 475"/>
                  <a:gd name="T79" fmla="*/ 2147483647 h 547"/>
                  <a:gd name="T80" fmla="*/ 2147483647 w 475"/>
                  <a:gd name="T81" fmla="*/ 2147483647 h 547"/>
                  <a:gd name="T82" fmla="*/ 2147483647 w 475"/>
                  <a:gd name="T83" fmla="*/ 2147483647 h 547"/>
                  <a:gd name="T84" fmla="*/ 2147483647 w 475"/>
                  <a:gd name="T85" fmla="*/ 2147483647 h 547"/>
                  <a:gd name="T86" fmla="*/ 2147483647 w 475"/>
                  <a:gd name="T87" fmla="*/ 2147483647 h 547"/>
                  <a:gd name="T88" fmla="*/ 2147483647 w 475"/>
                  <a:gd name="T89" fmla="*/ 2147483647 h 547"/>
                  <a:gd name="T90" fmla="*/ 2147483647 w 475"/>
                  <a:gd name="T91" fmla="*/ 2147483647 h 547"/>
                  <a:gd name="T92" fmla="*/ 2147483647 w 475"/>
                  <a:gd name="T93" fmla="*/ 2147483647 h 547"/>
                  <a:gd name="T94" fmla="*/ 2147483647 w 475"/>
                  <a:gd name="T95" fmla="*/ 2147483647 h 547"/>
                  <a:gd name="T96" fmla="*/ 2147483647 w 475"/>
                  <a:gd name="T97" fmla="*/ 2147483647 h 547"/>
                  <a:gd name="T98" fmla="*/ 2147483647 w 475"/>
                  <a:gd name="T99" fmla="*/ 2147483647 h 547"/>
                  <a:gd name="T100" fmla="*/ 2147483647 w 475"/>
                  <a:gd name="T101" fmla="*/ 2147483647 h 547"/>
                  <a:gd name="T102" fmla="*/ 2147483647 w 475"/>
                  <a:gd name="T103" fmla="*/ 2147483647 h 547"/>
                  <a:gd name="T104" fmla="*/ 2147483647 w 475"/>
                  <a:gd name="T105" fmla="*/ 2147483647 h 547"/>
                  <a:gd name="T106" fmla="*/ 2147483647 w 475"/>
                  <a:gd name="T107" fmla="*/ 2147483647 h 547"/>
                  <a:gd name="T108" fmla="*/ 2147483647 w 475"/>
                  <a:gd name="T109" fmla="*/ 2147483647 h 547"/>
                  <a:gd name="T110" fmla="*/ 2147483647 w 475"/>
                  <a:gd name="T111" fmla="*/ 2147483647 h 547"/>
                  <a:gd name="T112" fmla="*/ 2147483647 w 475"/>
                  <a:gd name="T113" fmla="*/ 2147483647 h 547"/>
                  <a:gd name="T114" fmla="*/ 2147483647 w 475"/>
                  <a:gd name="T115" fmla="*/ 2147483647 h 547"/>
                  <a:gd name="T116" fmla="*/ 2147483647 w 475"/>
                  <a:gd name="T117" fmla="*/ 2147483647 h 54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5"/>
                  <a:gd name="T178" fmla="*/ 0 h 547"/>
                  <a:gd name="T179" fmla="*/ 475 w 475"/>
                  <a:gd name="T180" fmla="*/ 547 h 54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5" h="547">
                    <a:moveTo>
                      <a:pt x="55" y="543"/>
                    </a:moveTo>
                    <a:lnTo>
                      <a:pt x="53" y="538"/>
                    </a:lnTo>
                    <a:lnTo>
                      <a:pt x="50" y="533"/>
                    </a:lnTo>
                    <a:lnTo>
                      <a:pt x="46" y="530"/>
                    </a:lnTo>
                    <a:lnTo>
                      <a:pt x="42" y="527"/>
                    </a:lnTo>
                    <a:lnTo>
                      <a:pt x="40" y="522"/>
                    </a:lnTo>
                    <a:lnTo>
                      <a:pt x="39" y="518"/>
                    </a:lnTo>
                    <a:lnTo>
                      <a:pt x="37" y="514"/>
                    </a:lnTo>
                    <a:lnTo>
                      <a:pt x="32" y="511"/>
                    </a:lnTo>
                    <a:lnTo>
                      <a:pt x="32" y="506"/>
                    </a:lnTo>
                    <a:lnTo>
                      <a:pt x="32" y="502"/>
                    </a:lnTo>
                    <a:lnTo>
                      <a:pt x="34" y="497"/>
                    </a:lnTo>
                    <a:lnTo>
                      <a:pt x="36" y="493"/>
                    </a:lnTo>
                    <a:lnTo>
                      <a:pt x="38" y="486"/>
                    </a:lnTo>
                    <a:lnTo>
                      <a:pt x="41" y="479"/>
                    </a:lnTo>
                    <a:lnTo>
                      <a:pt x="39" y="475"/>
                    </a:lnTo>
                    <a:lnTo>
                      <a:pt x="35" y="471"/>
                    </a:lnTo>
                    <a:lnTo>
                      <a:pt x="31" y="467"/>
                    </a:lnTo>
                    <a:lnTo>
                      <a:pt x="28" y="464"/>
                    </a:lnTo>
                    <a:lnTo>
                      <a:pt x="27" y="459"/>
                    </a:lnTo>
                    <a:lnTo>
                      <a:pt x="26" y="457"/>
                    </a:lnTo>
                    <a:lnTo>
                      <a:pt x="24" y="455"/>
                    </a:lnTo>
                    <a:lnTo>
                      <a:pt x="21" y="450"/>
                    </a:lnTo>
                    <a:lnTo>
                      <a:pt x="16" y="447"/>
                    </a:lnTo>
                    <a:lnTo>
                      <a:pt x="13" y="443"/>
                    </a:lnTo>
                    <a:lnTo>
                      <a:pt x="10" y="439"/>
                    </a:lnTo>
                    <a:lnTo>
                      <a:pt x="11" y="432"/>
                    </a:lnTo>
                    <a:lnTo>
                      <a:pt x="11" y="427"/>
                    </a:lnTo>
                    <a:lnTo>
                      <a:pt x="13" y="422"/>
                    </a:lnTo>
                    <a:lnTo>
                      <a:pt x="14" y="420"/>
                    </a:lnTo>
                    <a:lnTo>
                      <a:pt x="18" y="414"/>
                    </a:lnTo>
                    <a:lnTo>
                      <a:pt x="20" y="411"/>
                    </a:lnTo>
                    <a:lnTo>
                      <a:pt x="23" y="405"/>
                    </a:lnTo>
                    <a:lnTo>
                      <a:pt x="26" y="400"/>
                    </a:lnTo>
                    <a:lnTo>
                      <a:pt x="28" y="395"/>
                    </a:lnTo>
                    <a:lnTo>
                      <a:pt x="30" y="391"/>
                    </a:lnTo>
                    <a:lnTo>
                      <a:pt x="33" y="388"/>
                    </a:lnTo>
                    <a:lnTo>
                      <a:pt x="36" y="386"/>
                    </a:lnTo>
                    <a:lnTo>
                      <a:pt x="40" y="383"/>
                    </a:lnTo>
                    <a:lnTo>
                      <a:pt x="44" y="382"/>
                    </a:lnTo>
                    <a:lnTo>
                      <a:pt x="50" y="381"/>
                    </a:lnTo>
                    <a:lnTo>
                      <a:pt x="54" y="379"/>
                    </a:lnTo>
                    <a:lnTo>
                      <a:pt x="56" y="376"/>
                    </a:lnTo>
                    <a:lnTo>
                      <a:pt x="59" y="374"/>
                    </a:lnTo>
                    <a:lnTo>
                      <a:pt x="60" y="369"/>
                    </a:lnTo>
                    <a:lnTo>
                      <a:pt x="56" y="342"/>
                    </a:lnTo>
                    <a:lnTo>
                      <a:pt x="56" y="328"/>
                    </a:lnTo>
                    <a:lnTo>
                      <a:pt x="55" y="313"/>
                    </a:lnTo>
                    <a:lnTo>
                      <a:pt x="52" y="303"/>
                    </a:lnTo>
                    <a:lnTo>
                      <a:pt x="47" y="292"/>
                    </a:lnTo>
                    <a:lnTo>
                      <a:pt x="42" y="282"/>
                    </a:lnTo>
                    <a:lnTo>
                      <a:pt x="36" y="273"/>
                    </a:lnTo>
                    <a:lnTo>
                      <a:pt x="34" y="268"/>
                    </a:lnTo>
                    <a:lnTo>
                      <a:pt x="34" y="265"/>
                    </a:lnTo>
                    <a:lnTo>
                      <a:pt x="32" y="263"/>
                    </a:lnTo>
                    <a:lnTo>
                      <a:pt x="30" y="261"/>
                    </a:lnTo>
                    <a:lnTo>
                      <a:pt x="27" y="258"/>
                    </a:lnTo>
                    <a:lnTo>
                      <a:pt x="24" y="256"/>
                    </a:lnTo>
                    <a:lnTo>
                      <a:pt x="21" y="253"/>
                    </a:lnTo>
                    <a:lnTo>
                      <a:pt x="20" y="244"/>
                    </a:lnTo>
                    <a:lnTo>
                      <a:pt x="19" y="235"/>
                    </a:lnTo>
                    <a:lnTo>
                      <a:pt x="20" y="231"/>
                    </a:lnTo>
                    <a:lnTo>
                      <a:pt x="21" y="227"/>
                    </a:lnTo>
                    <a:lnTo>
                      <a:pt x="24" y="224"/>
                    </a:lnTo>
                    <a:lnTo>
                      <a:pt x="28" y="222"/>
                    </a:lnTo>
                    <a:lnTo>
                      <a:pt x="29" y="218"/>
                    </a:lnTo>
                    <a:lnTo>
                      <a:pt x="30" y="217"/>
                    </a:lnTo>
                    <a:lnTo>
                      <a:pt x="30" y="216"/>
                    </a:lnTo>
                    <a:lnTo>
                      <a:pt x="30" y="217"/>
                    </a:lnTo>
                    <a:lnTo>
                      <a:pt x="32" y="216"/>
                    </a:lnTo>
                    <a:lnTo>
                      <a:pt x="34" y="215"/>
                    </a:lnTo>
                    <a:lnTo>
                      <a:pt x="36" y="212"/>
                    </a:lnTo>
                    <a:lnTo>
                      <a:pt x="37" y="208"/>
                    </a:lnTo>
                    <a:lnTo>
                      <a:pt x="37" y="205"/>
                    </a:lnTo>
                    <a:lnTo>
                      <a:pt x="39" y="202"/>
                    </a:lnTo>
                    <a:lnTo>
                      <a:pt x="43" y="195"/>
                    </a:lnTo>
                    <a:lnTo>
                      <a:pt x="47" y="188"/>
                    </a:lnTo>
                    <a:lnTo>
                      <a:pt x="46" y="183"/>
                    </a:lnTo>
                    <a:lnTo>
                      <a:pt x="43" y="178"/>
                    </a:lnTo>
                    <a:lnTo>
                      <a:pt x="37" y="169"/>
                    </a:lnTo>
                    <a:lnTo>
                      <a:pt x="34" y="161"/>
                    </a:lnTo>
                    <a:lnTo>
                      <a:pt x="30" y="155"/>
                    </a:lnTo>
                    <a:lnTo>
                      <a:pt x="28" y="153"/>
                    </a:lnTo>
                    <a:lnTo>
                      <a:pt x="25" y="151"/>
                    </a:lnTo>
                    <a:lnTo>
                      <a:pt x="21" y="149"/>
                    </a:lnTo>
                    <a:lnTo>
                      <a:pt x="16" y="148"/>
                    </a:lnTo>
                    <a:lnTo>
                      <a:pt x="15" y="144"/>
                    </a:lnTo>
                    <a:lnTo>
                      <a:pt x="15" y="140"/>
                    </a:lnTo>
                    <a:lnTo>
                      <a:pt x="17" y="138"/>
                    </a:lnTo>
                    <a:lnTo>
                      <a:pt x="19" y="134"/>
                    </a:lnTo>
                    <a:lnTo>
                      <a:pt x="24" y="129"/>
                    </a:lnTo>
                    <a:lnTo>
                      <a:pt x="29" y="123"/>
                    </a:lnTo>
                    <a:lnTo>
                      <a:pt x="28" y="117"/>
                    </a:lnTo>
                    <a:lnTo>
                      <a:pt x="27" y="110"/>
                    </a:lnTo>
                    <a:lnTo>
                      <a:pt x="24" y="103"/>
                    </a:lnTo>
                    <a:lnTo>
                      <a:pt x="21" y="98"/>
                    </a:lnTo>
                    <a:lnTo>
                      <a:pt x="17" y="95"/>
                    </a:lnTo>
                    <a:lnTo>
                      <a:pt x="11" y="93"/>
                    </a:lnTo>
                    <a:lnTo>
                      <a:pt x="5" y="91"/>
                    </a:lnTo>
                    <a:lnTo>
                      <a:pt x="0" y="89"/>
                    </a:lnTo>
                    <a:lnTo>
                      <a:pt x="1" y="82"/>
                    </a:lnTo>
                    <a:lnTo>
                      <a:pt x="2" y="76"/>
                    </a:lnTo>
                    <a:lnTo>
                      <a:pt x="5" y="66"/>
                    </a:lnTo>
                    <a:lnTo>
                      <a:pt x="8" y="56"/>
                    </a:lnTo>
                    <a:lnTo>
                      <a:pt x="11" y="45"/>
                    </a:lnTo>
                    <a:lnTo>
                      <a:pt x="10" y="38"/>
                    </a:lnTo>
                    <a:lnTo>
                      <a:pt x="10" y="34"/>
                    </a:lnTo>
                    <a:lnTo>
                      <a:pt x="10" y="31"/>
                    </a:lnTo>
                    <a:lnTo>
                      <a:pt x="11" y="28"/>
                    </a:lnTo>
                    <a:lnTo>
                      <a:pt x="14" y="25"/>
                    </a:lnTo>
                    <a:lnTo>
                      <a:pt x="17" y="23"/>
                    </a:lnTo>
                    <a:lnTo>
                      <a:pt x="22" y="20"/>
                    </a:lnTo>
                    <a:lnTo>
                      <a:pt x="30" y="19"/>
                    </a:lnTo>
                    <a:lnTo>
                      <a:pt x="37" y="18"/>
                    </a:lnTo>
                    <a:lnTo>
                      <a:pt x="41" y="17"/>
                    </a:lnTo>
                    <a:lnTo>
                      <a:pt x="44" y="16"/>
                    </a:lnTo>
                    <a:lnTo>
                      <a:pt x="46" y="16"/>
                    </a:lnTo>
                    <a:lnTo>
                      <a:pt x="46" y="15"/>
                    </a:lnTo>
                    <a:lnTo>
                      <a:pt x="46" y="14"/>
                    </a:lnTo>
                    <a:lnTo>
                      <a:pt x="46" y="13"/>
                    </a:lnTo>
                    <a:lnTo>
                      <a:pt x="46" y="12"/>
                    </a:lnTo>
                    <a:lnTo>
                      <a:pt x="48" y="11"/>
                    </a:lnTo>
                    <a:lnTo>
                      <a:pt x="51" y="11"/>
                    </a:lnTo>
                    <a:lnTo>
                      <a:pt x="56" y="11"/>
                    </a:lnTo>
                    <a:lnTo>
                      <a:pt x="62" y="11"/>
                    </a:lnTo>
                    <a:lnTo>
                      <a:pt x="64" y="8"/>
                    </a:lnTo>
                    <a:lnTo>
                      <a:pt x="66" y="7"/>
                    </a:lnTo>
                    <a:lnTo>
                      <a:pt x="72" y="6"/>
                    </a:lnTo>
                    <a:lnTo>
                      <a:pt x="79" y="8"/>
                    </a:lnTo>
                    <a:lnTo>
                      <a:pt x="86" y="9"/>
                    </a:lnTo>
                    <a:lnTo>
                      <a:pt x="88" y="11"/>
                    </a:lnTo>
                    <a:lnTo>
                      <a:pt x="91" y="13"/>
                    </a:lnTo>
                    <a:lnTo>
                      <a:pt x="95" y="15"/>
                    </a:lnTo>
                    <a:lnTo>
                      <a:pt x="101" y="14"/>
                    </a:lnTo>
                    <a:lnTo>
                      <a:pt x="109" y="13"/>
                    </a:lnTo>
                    <a:lnTo>
                      <a:pt x="111" y="11"/>
                    </a:lnTo>
                    <a:lnTo>
                      <a:pt x="113" y="11"/>
                    </a:lnTo>
                    <a:lnTo>
                      <a:pt x="114" y="10"/>
                    </a:lnTo>
                    <a:lnTo>
                      <a:pt x="117" y="10"/>
                    </a:lnTo>
                    <a:lnTo>
                      <a:pt x="120" y="9"/>
                    </a:lnTo>
                    <a:lnTo>
                      <a:pt x="124" y="6"/>
                    </a:lnTo>
                    <a:lnTo>
                      <a:pt x="127" y="4"/>
                    </a:lnTo>
                    <a:lnTo>
                      <a:pt x="131" y="2"/>
                    </a:lnTo>
                    <a:lnTo>
                      <a:pt x="133" y="1"/>
                    </a:lnTo>
                    <a:lnTo>
                      <a:pt x="136" y="0"/>
                    </a:lnTo>
                    <a:lnTo>
                      <a:pt x="142" y="1"/>
                    </a:lnTo>
                    <a:lnTo>
                      <a:pt x="145" y="3"/>
                    </a:lnTo>
                    <a:lnTo>
                      <a:pt x="148" y="4"/>
                    </a:lnTo>
                    <a:lnTo>
                      <a:pt x="150" y="5"/>
                    </a:lnTo>
                    <a:lnTo>
                      <a:pt x="152" y="7"/>
                    </a:lnTo>
                    <a:lnTo>
                      <a:pt x="155" y="9"/>
                    </a:lnTo>
                    <a:lnTo>
                      <a:pt x="158" y="11"/>
                    </a:lnTo>
                    <a:lnTo>
                      <a:pt x="162" y="12"/>
                    </a:lnTo>
                    <a:lnTo>
                      <a:pt x="165" y="17"/>
                    </a:lnTo>
                    <a:lnTo>
                      <a:pt x="168" y="23"/>
                    </a:lnTo>
                    <a:lnTo>
                      <a:pt x="172" y="29"/>
                    </a:lnTo>
                    <a:lnTo>
                      <a:pt x="177" y="34"/>
                    </a:lnTo>
                    <a:lnTo>
                      <a:pt x="179" y="35"/>
                    </a:lnTo>
                    <a:lnTo>
                      <a:pt x="181" y="37"/>
                    </a:lnTo>
                    <a:lnTo>
                      <a:pt x="186" y="39"/>
                    </a:lnTo>
                    <a:lnTo>
                      <a:pt x="187" y="42"/>
                    </a:lnTo>
                    <a:lnTo>
                      <a:pt x="188" y="45"/>
                    </a:lnTo>
                    <a:lnTo>
                      <a:pt x="191" y="48"/>
                    </a:lnTo>
                    <a:lnTo>
                      <a:pt x="193" y="49"/>
                    </a:lnTo>
                    <a:lnTo>
                      <a:pt x="196" y="49"/>
                    </a:lnTo>
                    <a:lnTo>
                      <a:pt x="200" y="49"/>
                    </a:lnTo>
                    <a:lnTo>
                      <a:pt x="204" y="50"/>
                    </a:lnTo>
                    <a:lnTo>
                      <a:pt x="208" y="53"/>
                    </a:lnTo>
                    <a:lnTo>
                      <a:pt x="209" y="56"/>
                    </a:lnTo>
                    <a:lnTo>
                      <a:pt x="210" y="58"/>
                    </a:lnTo>
                    <a:lnTo>
                      <a:pt x="209" y="61"/>
                    </a:lnTo>
                    <a:lnTo>
                      <a:pt x="208" y="64"/>
                    </a:lnTo>
                    <a:lnTo>
                      <a:pt x="206" y="66"/>
                    </a:lnTo>
                    <a:lnTo>
                      <a:pt x="201" y="72"/>
                    </a:lnTo>
                    <a:lnTo>
                      <a:pt x="201" y="78"/>
                    </a:lnTo>
                    <a:lnTo>
                      <a:pt x="200" y="82"/>
                    </a:lnTo>
                    <a:lnTo>
                      <a:pt x="200" y="88"/>
                    </a:lnTo>
                    <a:lnTo>
                      <a:pt x="199" y="94"/>
                    </a:lnTo>
                    <a:lnTo>
                      <a:pt x="196" y="101"/>
                    </a:lnTo>
                    <a:lnTo>
                      <a:pt x="197" y="104"/>
                    </a:lnTo>
                    <a:lnTo>
                      <a:pt x="199" y="107"/>
                    </a:lnTo>
                    <a:lnTo>
                      <a:pt x="202" y="110"/>
                    </a:lnTo>
                    <a:lnTo>
                      <a:pt x="206" y="112"/>
                    </a:lnTo>
                    <a:lnTo>
                      <a:pt x="209" y="113"/>
                    </a:lnTo>
                    <a:lnTo>
                      <a:pt x="213" y="115"/>
                    </a:lnTo>
                    <a:lnTo>
                      <a:pt x="218" y="121"/>
                    </a:lnTo>
                    <a:lnTo>
                      <a:pt x="222" y="128"/>
                    </a:lnTo>
                    <a:lnTo>
                      <a:pt x="224" y="132"/>
                    </a:lnTo>
                    <a:lnTo>
                      <a:pt x="226" y="135"/>
                    </a:lnTo>
                    <a:lnTo>
                      <a:pt x="229" y="138"/>
                    </a:lnTo>
                    <a:lnTo>
                      <a:pt x="233" y="140"/>
                    </a:lnTo>
                    <a:lnTo>
                      <a:pt x="235" y="144"/>
                    </a:lnTo>
                    <a:lnTo>
                      <a:pt x="236" y="147"/>
                    </a:lnTo>
                    <a:lnTo>
                      <a:pt x="238" y="151"/>
                    </a:lnTo>
                    <a:lnTo>
                      <a:pt x="239" y="154"/>
                    </a:lnTo>
                    <a:lnTo>
                      <a:pt x="241" y="156"/>
                    </a:lnTo>
                    <a:lnTo>
                      <a:pt x="243" y="158"/>
                    </a:lnTo>
                    <a:lnTo>
                      <a:pt x="244" y="158"/>
                    </a:lnTo>
                    <a:lnTo>
                      <a:pt x="244" y="159"/>
                    </a:lnTo>
                    <a:lnTo>
                      <a:pt x="245" y="159"/>
                    </a:lnTo>
                    <a:lnTo>
                      <a:pt x="246" y="161"/>
                    </a:lnTo>
                    <a:lnTo>
                      <a:pt x="247" y="163"/>
                    </a:lnTo>
                    <a:lnTo>
                      <a:pt x="248" y="166"/>
                    </a:lnTo>
                    <a:lnTo>
                      <a:pt x="248" y="169"/>
                    </a:lnTo>
                    <a:lnTo>
                      <a:pt x="249" y="171"/>
                    </a:lnTo>
                    <a:lnTo>
                      <a:pt x="251" y="173"/>
                    </a:lnTo>
                    <a:lnTo>
                      <a:pt x="254" y="174"/>
                    </a:lnTo>
                    <a:lnTo>
                      <a:pt x="257" y="174"/>
                    </a:lnTo>
                    <a:lnTo>
                      <a:pt x="266" y="175"/>
                    </a:lnTo>
                    <a:lnTo>
                      <a:pt x="272" y="174"/>
                    </a:lnTo>
                    <a:lnTo>
                      <a:pt x="278" y="174"/>
                    </a:lnTo>
                    <a:lnTo>
                      <a:pt x="284" y="175"/>
                    </a:lnTo>
                    <a:lnTo>
                      <a:pt x="290" y="176"/>
                    </a:lnTo>
                    <a:lnTo>
                      <a:pt x="292" y="179"/>
                    </a:lnTo>
                    <a:lnTo>
                      <a:pt x="294" y="182"/>
                    </a:lnTo>
                    <a:lnTo>
                      <a:pt x="297" y="184"/>
                    </a:lnTo>
                    <a:lnTo>
                      <a:pt x="301" y="185"/>
                    </a:lnTo>
                    <a:lnTo>
                      <a:pt x="304" y="191"/>
                    </a:lnTo>
                    <a:lnTo>
                      <a:pt x="306" y="197"/>
                    </a:lnTo>
                    <a:lnTo>
                      <a:pt x="308" y="203"/>
                    </a:lnTo>
                    <a:lnTo>
                      <a:pt x="309" y="208"/>
                    </a:lnTo>
                    <a:lnTo>
                      <a:pt x="311" y="211"/>
                    </a:lnTo>
                    <a:lnTo>
                      <a:pt x="316" y="214"/>
                    </a:lnTo>
                    <a:lnTo>
                      <a:pt x="321" y="216"/>
                    </a:lnTo>
                    <a:lnTo>
                      <a:pt x="327" y="218"/>
                    </a:lnTo>
                    <a:lnTo>
                      <a:pt x="334" y="220"/>
                    </a:lnTo>
                    <a:lnTo>
                      <a:pt x="340" y="222"/>
                    </a:lnTo>
                    <a:lnTo>
                      <a:pt x="344" y="223"/>
                    </a:lnTo>
                    <a:lnTo>
                      <a:pt x="348" y="224"/>
                    </a:lnTo>
                    <a:lnTo>
                      <a:pt x="362" y="232"/>
                    </a:lnTo>
                    <a:lnTo>
                      <a:pt x="375" y="229"/>
                    </a:lnTo>
                    <a:lnTo>
                      <a:pt x="387" y="224"/>
                    </a:lnTo>
                    <a:lnTo>
                      <a:pt x="391" y="220"/>
                    </a:lnTo>
                    <a:lnTo>
                      <a:pt x="394" y="217"/>
                    </a:lnTo>
                    <a:lnTo>
                      <a:pt x="397" y="216"/>
                    </a:lnTo>
                    <a:lnTo>
                      <a:pt x="400" y="216"/>
                    </a:lnTo>
                    <a:lnTo>
                      <a:pt x="404" y="216"/>
                    </a:lnTo>
                    <a:lnTo>
                      <a:pt x="410" y="217"/>
                    </a:lnTo>
                    <a:lnTo>
                      <a:pt x="416" y="217"/>
                    </a:lnTo>
                    <a:lnTo>
                      <a:pt x="424" y="218"/>
                    </a:lnTo>
                    <a:lnTo>
                      <a:pt x="431" y="219"/>
                    </a:lnTo>
                    <a:lnTo>
                      <a:pt x="436" y="220"/>
                    </a:lnTo>
                    <a:lnTo>
                      <a:pt x="439" y="220"/>
                    </a:lnTo>
                    <a:lnTo>
                      <a:pt x="441" y="220"/>
                    </a:lnTo>
                    <a:lnTo>
                      <a:pt x="442" y="220"/>
                    </a:lnTo>
                    <a:lnTo>
                      <a:pt x="443" y="222"/>
                    </a:lnTo>
                    <a:lnTo>
                      <a:pt x="444" y="223"/>
                    </a:lnTo>
                    <a:lnTo>
                      <a:pt x="445" y="226"/>
                    </a:lnTo>
                    <a:lnTo>
                      <a:pt x="442" y="231"/>
                    </a:lnTo>
                    <a:lnTo>
                      <a:pt x="439" y="237"/>
                    </a:lnTo>
                    <a:lnTo>
                      <a:pt x="436" y="241"/>
                    </a:lnTo>
                    <a:lnTo>
                      <a:pt x="432" y="245"/>
                    </a:lnTo>
                    <a:lnTo>
                      <a:pt x="437" y="246"/>
                    </a:lnTo>
                    <a:lnTo>
                      <a:pt x="442" y="248"/>
                    </a:lnTo>
                    <a:lnTo>
                      <a:pt x="453" y="250"/>
                    </a:lnTo>
                    <a:lnTo>
                      <a:pt x="458" y="254"/>
                    </a:lnTo>
                    <a:lnTo>
                      <a:pt x="462" y="258"/>
                    </a:lnTo>
                    <a:lnTo>
                      <a:pt x="465" y="261"/>
                    </a:lnTo>
                    <a:lnTo>
                      <a:pt x="471" y="262"/>
                    </a:lnTo>
                    <a:lnTo>
                      <a:pt x="473" y="266"/>
                    </a:lnTo>
                    <a:lnTo>
                      <a:pt x="474" y="269"/>
                    </a:lnTo>
                    <a:lnTo>
                      <a:pt x="472" y="271"/>
                    </a:lnTo>
                    <a:lnTo>
                      <a:pt x="468" y="273"/>
                    </a:lnTo>
                    <a:lnTo>
                      <a:pt x="464" y="279"/>
                    </a:lnTo>
                    <a:lnTo>
                      <a:pt x="461" y="287"/>
                    </a:lnTo>
                    <a:lnTo>
                      <a:pt x="458" y="294"/>
                    </a:lnTo>
                    <a:lnTo>
                      <a:pt x="455" y="300"/>
                    </a:lnTo>
                    <a:lnTo>
                      <a:pt x="450" y="306"/>
                    </a:lnTo>
                    <a:lnTo>
                      <a:pt x="445" y="310"/>
                    </a:lnTo>
                    <a:lnTo>
                      <a:pt x="439" y="314"/>
                    </a:lnTo>
                    <a:lnTo>
                      <a:pt x="435" y="319"/>
                    </a:lnTo>
                    <a:lnTo>
                      <a:pt x="433" y="325"/>
                    </a:lnTo>
                    <a:lnTo>
                      <a:pt x="430" y="330"/>
                    </a:lnTo>
                    <a:lnTo>
                      <a:pt x="426" y="336"/>
                    </a:lnTo>
                    <a:lnTo>
                      <a:pt x="422" y="342"/>
                    </a:lnTo>
                    <a:lnTo>
                      <a:pt x="421" y="351"/>
                    </a:lnTo>
                    <a:lnTo>
                      <a:pt x="419" y="359"/>
                    </a:lnTo>
                    <a:lnTo>
                      <a:pt x="415" y="367"/>
                    </a:lnTo>
                    <a:lnTo>
                      <a:pt x="413" y="371"/>
                    </a:lnTo>
                    <a:lnTo>
                      <a:pt x="409" y="374"/>
                    </a:lnTo>
                    <a:lnTo>
                      <a:pt x="407" y="378"/>
                    </a:lnTo>
                    <a:lnTo>
                      <a:pt x="406" y="382"/>
                    </a:lnTo>
                    <a:lnTo>
                      <a:pt x="405" y="384"/>
                    </a:lnTo>
                    <a:lnTo>
                      <a:pt x="405" y="389"/>
                    </a:lnTo>
                    <a:lnTo>
                      <a:pt x="382" y="389"/>
                    </a:lnTo>
                    <a:lnTo>
                      <a:pt x="360" y="390"/>
                    </a:lnTo>
                    <a:lnTo>
                      <a:pt x="356" y="391"/>
                    </a:lnTo>
                    <a:lnTo>
                      <a:pt x="353" y="392"/>
                    </a:lnTo>
                    <a:lnTo>
                      <a:pt x="350" y="393"/>
                    </a:lnTo>
                    <a:lnTo>
                      <a:pt x="349" y="393"/>
                    </a:lnTo>
                    <a:lnTo>
                      <a:pt x="347" y="396"/>
                    </a:lnTo>
                    <a:lnTo>
                      <a:pt x="345" y="398"/>
                    </a:lnTo>
                    <a:lnTo>
                      <a:pt x="341" y="400"/>
                    </a:lnTo>
                    <a:lnTo>
                      <a:pt x="336" y="401"/>
                    </a:lnTo>
                    <a:lnTo>
                      <a:pt x="328" y="402"/>
                    </a:lnTo>
                    <a:lnTo>
                      <a:pt x="325" y="404"/>
                    </a:lnTo>
                    <a:lnTo>
                      <a:pt x="324" y="405"/>
                    </a:lnTo>
                    <a:lnTo>
                      <a:pt x="321" y="410"/>
                    </a:lnTo>
                    <a:lnTo>
                      <a:pt x="318" y="414"/>
                    </a:lnTo>
                    <a:lnTo>
                      <a:pt x="315" y="419"/>
                    </a:lnTo>
                    <a:lnTo>
                      <a:pt x="315" y="424"/>
                    </a:lnTo>
                    <a:lnTo>
                      <a:pt x="314" y="427"/>
                    </a:lnTo>
                    <a:lnTo>
                      <a:pt x="313" y="430"/>
                    </a:lnTo>
                    <a:lnTo>
                      <a:pt x="313" y="432"/>
                    </a:lnTo>
                    <a:lnTo>
                      <a:pt x="312" y="434"/>
                    </a:lnTo>
                    <a:lnTo>
                      <a:pt x="311" y="436"/>
                    </a:lnTo>
                    <a:lnTo>
                      <a:pt x="311" y="439"/>
                    </a:lnTo>
                    <a:lnTo>
                      <a:pt x="308" y="452"/>
                    </a:lnTo>
                    <a:lnTo>
                      <a:pt x="303" y="463"/>
                    </a:lnTo>
                    <a:lnTo>
                      <a:pt x="295" y="473"/>
                    </a:lnTo>
                    <a:lnTo>
                      <a:pt x="283" y="481"/>
                    </a:lnTo>
                    <a:lnTo>
                      <a:pt x="281" y="487"/>
                    </a:lnTo>
                    <a:lnTo>
                      <a:pt x="279" y="490"/>
                    </a:lnTo>
                    <a:lnTo>
                      <a:pt x="275" y="494"/>
                    </a:lnTo>
                    <a:lnTo>
                      <a:pt x="270" y="496"/>
                    </a:lnTo>
                    <a:lnTo>
                      <a:pt x="257" y="503"/>
                    </a:lnTo>
                    <a:lnTo>
                      <a:pt x="249" y="506"/>
                    </a:lnTo>
                    <a:lnTo>
                      <a:pt x="241" y="509"/>
                    </a:lnTo>
                    <a:lnTo>
                      <a:pt x="235" y="508"/>
                    </a:lnTo>
                    <a:lnTo>
                      <a:pt x="229" y="508"/>
                    </a:lnTo>
                    <a:lnTo>
                      <a:pt x="224" y="508"/>
                    </a:lnTo>
                    <a:lnTo>
                      <a:pt x="217" y="509"/>
                    </a:lnTo>
                    <a:lnTo>
                      <a:pt x="215" y="510"/>
                    </a:lnTo>
                    <a:lnTo>
                      <a:pt x="212" y="512"/>
                    </a:lnTo>
                    <a:lnTo>
                      <a:pt x="210" y="515"/>
                    </a:lnTo>
                    <a:lnTo>
                      <a:pt x="207" y="516"/>
                    </a:lnTo>
                    <a:lnTo>
                      <a:pt x="196" y="517"/>
                    </a:lnTo>
                    <a:lnTo>
                      <a:pt x="185" y="517"/>
                    </a:lnTo>
                    <a:lnTo>
                      <a:pt x="176" y="525"/>
                    </a:lnTo>
                    <a:lnTo>
                      <a:pt x="171" y="529"/>
                    </a:lnTo>
                    <a:lnTo>
                      <a:pt x="167" y="532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51" y="528"/>
                    </a:lnTo>
                    <a:lnTo>
                      <a:pt x="147" y="526"/>
                    </a:lnTo>
                    <a:lnTo>
                      <a:pt x="141" y="524"/>
                    </a:lnTo>
                    <a:lnTo>
                      <a:pt x="137" y="522"/>
                    </a:lnTo>
                    <a:lnTo>
                      <a:pt x="132" y="520"/>
                    </a:lnTo>
                    <a:lnTo>
                      <a:pt x="125" y="521"/>
                    </a:lnTo>
                    <a:lnTo>
                      <a:pt x="119" y="523"/>
                    </a:lnTo>
                    <a:lnTo>
                      <a:pt x="108" y="526"/>
                    </a:lnTo>
                    <a:lnTo>
                      <a:pt x="97" y="532"/>
                    </a:lnTo>
                    <a:lnTo>
                      <a:pt x="86" y="538"/>
                    </a:lnTo>
                    <a:lnTo>
                      <a:pt x="85" y="542"/>
                    </a:lnTo>
                    <a:lnTo>
                      <a:pt x="84" y="544"/>
                    </a:lnTo>
                    <a:lnTo>
                      <a:pt x="83" y="546"/>
                    </a:lnTo>
                    <a:lnTo>
                      <a:pt x="81" y="546"/>
                    </a:lnTo>
                    <a:lnTo>
                      <a:pt x="78" y="545"/>
                    </a:lnTo>
                    <a:lnTo>
                      <a:pt x="72" y="544"/>
                    </a:lnTo>
                    <a:lnTo>
                      <a:pt x="65" y="543"/>
                    </a:lnTo>
                    <a:lnTo>
                      <a:pt x="60" y="543"/>
                    </a:lnTo>
                    <a:lnTo>
                      <a:pt x="55" y="543"/>
                    </a:lnTo>
                  </a:path>
                </a:pathLst>
              </a:custGeom>
              <a:solidFill>
                <a:srgbClr val="E3CA7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uk-UA" dirty="0">
                  <a:cs typeface="+mn-cs"/>
                </a:endParaRPr>
              </a:p>
            </p:txBody>
          </p:sp>
          <p:sp>
            <p:nvSpPr>
              <p:cNvPr id="35" name="Text Box 27"/>
              <p:cNvSpPr txBox="1">
                <a:spLocks noChangeArrowheads="1"/>
              </p:cNvSpPr>
              <p:nvPr/>
            </p:nvSpPr>
            <p:spPr bwMode="auto">
              <a:xfrm>
                <a:off x="3196846" y="3840292"/>
                <a:ext cx="491232" cy="15794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ru-RU" sz="600" dirty="0"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36" name="Text Box 28"/>
              <p:cNvSpPr txBox="1">
                <a:spLocks noChangeArrowheads="1"/>
              </p:cNvSpPr>
              <p:nvPr/>
            </p:nvSpPr>
            <p:spPr bwMode="auto">
              <a:xfrm>
                <a:off x="2640369" y="3830061"/>
                <a:ext cx="493151" cy="15794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ru-RU" sz="600" dirty="0"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37" name="Text Box 29"/>
              <p:cNvSpPr txBox="1">
                <a:spLocks noChangeArrowheads="1"/>
              </p:cNvSpPr>
              <p:nvPr/>
            </p:nvSpPr>
            <p:spPr bwMode="auto">
              <a:xfrm>
                <a:off x="4008529" y="4722254"/>
                <a:ext cx="491232" cy="15794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ru-RU" sz="600" dirty="0"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38" name="Text Box 30"/>
              <p:cNvSpPr txBox="1">
                <a:spLocks noChangeArrowheads="1"/>
              </p:cNvSpPr>
              <p:nvPr/>
            </p:nvSpPr>
            <p:spPr bwMode="auto">
              <a:xfrm>
                <a:off x="4499762" y="3486282"/>
                <a:ext cx="625553" cy="15794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ru-RU" sz="600" dirty="0"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39" name="Text Box 31"/>
              <p:cNvSpPr txBox="1">
                <a:spLocks noChangeArrowheads="1"/>
              </p:cNvSpPr>
              <p:nvPr/>
            </p:nvSpPr>
            <p:spPr bwMode="auto">
              <a:xfrm>
                <a:off x="4152443" y="3062693"/>
                <a:ext cx="828954" cy="15794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ru-RU" sz="600" dirty="0"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40" name="Text Box 32"/>
              <p:cNvSpPr txBox="1">
                <a:spLocks noChangeArrowheads="1"/>
              </p:cNvSpPr>
              <p:nvPr/>
            </p:nvSpPr>
            <p:spPr bwMode="auto">
              <a:xfrm>
                <a:off x="5094647" y="2518385"/>
                <a:ext cx="957525" cy="21059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ru-RU" sz="800" b="1" dirty="0">
                    <a:solidFill>
                      <a:srgbClr val="000000"/>
                    </a:solidFill>
                    <a:latin typeface="Arial Narrow" pitchFamily="34" charset="0"/>
                    <a:cs typeface="+mn-cs"/>
                  </a:rPr>
                  <a:t>Сєвєродонецьк</a:t>
                </a:r>
                <a:endParaRPr lang="ru-RU" sz="800" dirty="0">
                  <a:solidFill>
                    <a:srgbClr val="000000"/>
                  </a:solidFill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41" name="Text Box 33"/>
              <p:cNvSpPr txBox="1">
                <a:spLocks noChangeArrowheads="1"/>
              </p:cNvSpPr>
              <p:nvPr/>
            </p:nvSpPr>
            <p:spPr bwMode="auto">
              <a:xfrm>
                <a:off x="2813070" y="2172549"/>
                <a:ext cx="295507" cy="15794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ru-RU" sz="600" b="1"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42" name="Text Box 34"/>
              <p:cNvSpPr txBox="1">
                <a:spLocks noChangeArrowheads="1"/>
              </p:cNvSpPr>
              <p:nvPr/>
            </p:nvSpPr>
            <p:spPr bwMode="auto">
              <a:xfrm>
                <a:off x="2064709" y="2810997"/>
                <a:ext cx="491232" cy="15794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ru-RU" sz="600"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43" name="Text Box 35"/>
              <p:cNvSpPr txBox="1">
                <a:spLocks noChangeArrowheads="1"/>
              </p:cNvSpPr>
              <p:nvPr/>
            </p:nvSpPr>
            <p:spPr bwMode="auto">
              <a:xfrm>
                <a:off x="3805129" y="4069480"/>
                <a:ext cx="489312" cy="15794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ru-RU" sz="600"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44" name="Text Box 36"/>
              <p:cNvSpPr txBox="1">
                <a:spLocks noChangeArrowheads="1"/>
              </p:cNvSpPr>
              <p:nvPr/>
            </p:nvSpPr>
            <p:spPr bwMode="auto">
              <a:xfrm>
                <a:off x="1475616" y="2184825"/>
                <a:ext cx="589095" cy="15794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ru-RU" sz="600"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45" name="Text Box 37"/>
              <p:cNvSpPr txBox="1">
                <a:spLocks noChangeArrowheads="1"/>
              </p:cNvSpPr>
              <p:nvPr/>
            </p:nvSpPr>
            <p:spPr bwMode="auto">
              <a:xfrm>
                <a:off x="1452587" y="1622087"/>
                <a:ext cx="491232" cy="15794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ru-RU" sz="600" b="1"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46" name="Text Box 38"/>
              <p:cNvSpPr txBox="1">
                <a:spLocks noChangeArrowheads="1"/>
              </p:cNvSpPr>
              <p:nvPr/>
            </p:nvSpPr>
            <p:spPr bwMode="auto">
              <a:xfrm>
                <a:off x="378017" y="2266678"/>
                <a:ext cx="489312" cy="15794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sz="600" b="1">
                    <a:latin typeface="Arial Narrow" pitchFamily="34" charset="0"/>
                    <a:cs typeface="+mn-cs"/>
                  </a:rPr>
                  <a:t>   </a:t>
                </a:r>
                <a:endParaRPr lang="ru-RU" sz="600"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47" name="Text Box 39"/>
              <p:cNvSpPr txBox="1">
                <a:spLocks noChangeArrowheads="1"/>
              </p:cNvSpPr>
              <p:nvPr/>
            </p:nvSpPr>
            <p:spPr bwMode="auto">
              <a:xfrm>
                <a:off x="483556" y="2782349"/>
                <a:ext cx="779063" cy="15794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ru-RU" sz="600"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48" name="Text Box 40"/>
              <p:cNvSpPr txBox="1">
                <a:spLocks noChangeArrowheads="1"/>
              </p:cNvSpPr>
              <p:nvPr/>
            </p:nvSpPr>
            <p:spPr bwMode="auto">
              <a:xfrm>
                <a:off x="5111882" y="2984934"/>
                <a:ext cx="493151" cy="15794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ru-RU" sz="600"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1057299" y="3122037"/>
                <a:ext cx="493151" cy="15794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ru-RU" sz="600" b="1"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50" name="Text Box 42"/>
              <p:cNvSpPr txBox="1">
                <a:spLocks noChangeArrowheads="1"/>
              </p:cNvSpPr>
              <p:nvPr/>
            </p:nvSpPr>
            <p:spPr bwMode="auto">
              <a:xfrm>
                <a:off x="88268" y="2960376"/>
                <a:ext cx="493151" cy="15794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ru-RU" sz="600" b="1"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51" name="Text Box 43"/>
              <p:cNvSpPr txBox="1">
                <a:spLocks noChangeArrowheads="1"/>
              </p:cNvSpPr>
              <p:nvPr/>
            </p:nvSpPr>
            <p:spPr bwMode="auto">
              <a:xfrm>
                <a:off x="951762" y="1538189"/>
                <a:ext cx="491232" cy="15794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ru-RU" sz="600"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52" name="Text Box 44"/>
              <p:cNvSpPr txBox="1">
                <a:spLocks noChangeArrowheads="1"/>
              </p:cNvSpPr>
              <p:nvPr/>
            </p:nvSpPr>
            <p:spPr bwMode="auto">
              <a:xfrm>
                <a:off x="967112" y="2514282"/>
                <a:ext cx="493151" cy="15794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ru-RU" sz="600" b="1"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53" name="Text Box 45"/>
              <p:cNvSpPr txBox="1">
                <a:spLocks noChangeArrowheads="1"/>
              </p:cNvSpPr>
              <p:nvPr/>
            </p:nvSpPr>
            <p:spPr bwMode="auto">
              <a:xfrm>
                <a:off x="1966846" y="1793981"/>
                <a:ext cx="491232" cy="15794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ru-RU" sz="600" b="1"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54" name="Text Box 47"/>
              <p:cNvSpPr txBox="1">
                <a:spLocks noChangeArrowheads="1"/>
              </p:cNvSpPr>
              <p:nvPr/>
            </p:nvSpPr>
            <p:spPr bwMode="auto">
              <a:xfrm>
                <a:off x="3833911" y="1730543"/>
                <a:ext cx="493151" cy="15794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ru-RU" sz="600"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55" name="Text Box 49"/>
              <p:cNvSpPr txBox="1">
                <a:spLocks noChangeArrowheads="1"/>
              </p:cNvSpPr>
              <p:nvPr/>
            </p:nvSpPr>
            <p:spPr bwMode="auto">
              <a:xfrm>
                <a:off x="3108577" y="2645247"/>
                <a:ext cx="489312" cy="15794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ru-RU" sz="600"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56" name="Text Box 50"/>
              <p:cNvSpPr txBox="1">
                <a:spLocks noChangeArrowheads="1"/>
              </p:cNvSpPr>
              <p:nvPr/>
            </p:nvSpPr>
            <p:spPr bwMode="auto">
              <a:xfrm>
                <a:off x="3196846" y="3089295"/>
                <a:ext cx="608283" cy="15794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ru-RU" sz="600"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57" name="Text Box 52"/>
              <p:cNvSpPr txBox="1">
                <a:spLocks noChangeArrowheads="1"/>
              </p:cNvSpPr>
              <p:nvPr/>
            </p:nvSpPr>
            <p:spPr bwMode="auto">
              <a:xfrm>
                <a:off x="4724269" y="2393549"/>
                <a:ext cx="493151" cy="15794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ru-RU" sz="600"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58" name="Text Box 46"/>
              <p:cNvSpPr txBox="1">
                <a:spLocks noChangeArrowheads="1"/>
              </p:cNvSpPr>
              <p:nvPr/>
            </p:nvSpPr>
            <p:spPr bwMode="auto">
              <a:xfrm>
                <a:off x="3097063" y="1493172"/>
                <a:ext cx="1105273" cy="15794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ru-RU" sz="600" b="1"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59" name="Text Box 46"/>
              <p:cNvSpPr txBox="1">
                <a:spLocks noChangeArrowheads="1"/>
              </p:cNvSpPr>
              <p:nvPr/>
            </p:nvSpPr>
            <p:spPr bwMode="auto">
              <a:xfrm>
                <a:off x="3810885" y="2368995"/>
                <a:ext cx="1105273" cy="15794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3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ru-RU" sz="600" b="1">
                  <a:latin typeface="Arial Narrow" pitchFamily="34" charset="0"/>
                  <a:cs typeface="+mn-cs"/>
                </a:endParaRPr>
              </a:p>
            </p:txBody>
          </p:sp>
        </p:grpSp>
        <p:sp>
          <p:nvSpPr>
            <p:cNvPr id="120" name="Oval 115"/>
            <p:cNvSpPr/>
            <p:nvPr/>
          </p:nvSpPr>
          <p:spPr>
            <a:xfrm>
              <a:off x="3500151" y="2071344"/>
              <a:ext cx="1235362" cy="12147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ru-RU" sz="2400"/>
            </a:p>
          </p:txBody>
        </p:sp>
        <p:sp>
          <p:nvSpPr>
            <p:cNvPr id="27664" name="Овал 124"/>
            <p:cNvSpPr>
              <a:spLocks noChangeArrowheads="1"/>
            </p:cNvSpPr>
            <p:nvPr/>
          </p:nvSpPr>
          <p:spPr bwMode="auto">
            <a:xfrm flipV="1">
              <a:off x="4000500" y="2714625"/>
              <a:ext cx="46038" cy="71438"/>
            </a:xfrm>
            <a:prstGeom prst="ellipse">
              <a:avLst/>
            </a:prstGeom>
            <a:solidFill>
              <a:srgbClr val="FFC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7657" name="Content Placeholder 2"/>
          <p:cNvSpPr>
            <a:spLocks noGrp="1"/>
          </p:cNvSpPr>
          <p:nvPr/>
        </p:nvSpPr>
        <p:spPr bwMode="auto">
          <a:xfrm>
            <a:off x="1636713" y="734616"/>
            <a:ext cx="3935412" cy="109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13430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3430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3430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3430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3430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30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30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30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30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altLang="en-US" sz="2400" b="1" dirty="0">
                <a:latin typeface="Calibri" pitchFamily="34" charset="0"/>
              </a:rPr>
              <a:t>		</a:t>
            </a:r>
            <a:r>
              <a:rPr kumimoji="1" lang="uk-UA" altLang="en-US" sz="2400" b="1" dirty="0">
                <a:latin typeface="Calibri" pitchFamily="34" charset="0"/>
              </a:rPr>
              <a:t>ДО 2014 року</a:t>
            </a:r>
            <a:endParaRPr kumimoji="1" lang="en-US" altLang="en-US" sz="2400" b="1" dirty="0">
              <a:latin typeface="Calibri" pitchFamily="34" charset="0"/>
            </a:endParaRPr>
          </a:p>
          <a:p>
            <a:pPr eaLnBrk="1" hangingPunct="1"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ru-RU" altLang="en-US" b="1" dirty="0" err="1">
                <a:latin typeface="Calibri" pitchFamily="34" charset="0"/>
              </a:rPr>
              <a:t>Площа</a:t>
            </a:r>
            <a:r>
              <a:rPr kumimoji="1" lang="en-US" altLang="en-US" b="1" dirty="0">
                <a:latin typeface="Calibri" pitchFamily="34" charset="0"/>
              </a:rPr>
              <a:t> 	</a:t>
            </a:r>
            <a:r>
              <a:rPr kumimoji="1" lang="uk-UA" altLang="en-US" sz="2800" b="1" dirty="0">
                <a:solidFill>
                  <a:srgbClr val="C00000"/>
                </a:solidFill>
                <a:latin typeface="Calibri" pitchFamily="34" charset="0"/>
              </a:rPr>
              <a:t>26,683</a:t>
            </a:r>
            <a:r>
              <a:rPr kumimoji="1" lang="uk-UA" altLang="en-US" b="1" dirty="0">
                <a:latin typeface="Calibri" pitchFamily="34" charset="0"/>
              </a:rPr>
              <a:t> тис. </a:t>
            </a:r>
            <a:r>
              <a:rPr kumimoji="1" lang="ru-RU" altLang="en-US" b="1" dirty="0" err="1">
                <a:latin typeface="Calibri" pitchFamily="34" charset="0"/>
              </a:rPr>
              <a:t>кв</a:t>
            </a:r>
            <a:r>
              <a:rPr kumimoji="1" lang="en-US" altLang="en-US" b="1" dirty="0">
                <a:latin typeface="Calibri" pitchFamily="34" charset="0"/>
              </a:rPr>
              <a:t>. </a:t>
            </a:r>
            <a:r>
              <a:rPr kumimoji="1" lang="ru-RU" altLang="en-US" b="1" dirty="0">
                <a:latin typeface="Calibri" pitchFamily="34" charset="0"/>
              </a:rPr>
              <a:t>км </a:t>
            </a:r>
          </a:p>
          <a:p>
            <a:pPr eaLnBrk="1" hangingPunct="1"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uk-UA" altLang="en-US" b="1" dirty="0">
                <a:latin typeface="Calibri" pitchFamily="34" charset="0"/>
              </a:rPr>
              <a:t>Населення </a:t>
            </a:r>
            <a:r>
              <a:rPr kumimoji="1" lang="en-US" altLang="en-US" b="1" dirty="0">
                <a:latin typeface="Calibri" pitchFamily="34" charset="0"/>
              </a:rPr>
              <a:t>    </a:t>
            </a:r>
            <a:r>
              <a:rPr kumimoji="1" lang="uk-UA" altLang="en-US" sz="2800" b="1" dirty="0">
                <a:solidFill>
                  <a:srgbClr val="C00000"/>
                </a:solidFill>
                <a:latin typeface="Calibri" pitchFamily="34" charset="0"/>
              </a:rPr>
              <a:t>2205,4</a:t>
            </a:r>
            <a:r>
              <a:rPr kumimoji="1" lang="uk-UA" altLang="en-US" b="1" dirty="0">
                <a:latin typeface="Calibri" pitchFamily="34" charset="0"/>
              </a:rPr>
              <a:t> тис. осіб</a:t>
            </a:r>
            <a:endParaRPr kumimoji="1" lang="ru-RU" altLang="en-US" sz="2200" dirty="0">
              <a:latin typeface="Calibri" pitchFamily="34" charset="0"/>
            </a:endParaRPr>
          </a:p>
        </p:txBody>
      </p:sp>
      <p:pic>
        <p:nvPicPr>
          <p:cNvPr id="129" name="Рисунок 128" descr="Рисунок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" y="101600"/>
            <a:ext cx="514350" cy="53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0" name="Picture 5" descr="3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-307975"/>
            <a:ext cx="3276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2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Рисуно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950" y="101600"/>
            <a:ext cx="514350" cy="53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916238" y="987425"/>
            <a:ext cx="3240087" cy="9366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16238" y="2066925"/>
            <a:ext cx="3240087" cy="8651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16238" y="3076575"/>
            <a:ext cx="3240087" cy="86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16238" y="4084638"/>
            <a:ext cx="3240087" cy="86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3" name="Рисунок 3" descr="Screenshot-2018-1-14 strategy_ENG-14-06-2017(edited) pdf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"/>
          <a:stretch>
            <a:fillRect/>
          </a:stretch>
        </p:blipFill>
        <p:spPr bwMode="auto">
          <a:xfrm>
            <a:off x="6227763" y="987425"/>
            <a:ext cx="2916237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4" descr="Screenshot-2018-1-14 strategy_UKR_20-07-2017 (1) pdf(1)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1"/>
          <a:stretch>
            <a:fillRect/>
          </a:stretch>
        </p:blipFill>
        <p:spPr bwMode="auto">
          <a:xfrm>
            <a:off x="0" y="987425"/>
            <a:ext cx="2843213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07950" y="130175"/>
            <a:ext cx="8496300" cy="1001713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uk-UA" sz="144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Стратегічні цілі регіонального</a:t>
            </a:r>
            <a:endParaRPr lang="en-US" sz="14400" b="1" dirty="0">
              <a:solidFill>
                <a:srgbClr val="002060"/>
              </a:solidFill>
              <a:latin typeface="+mj-lt"/>
              <a:ea typeface="+mj-ea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uk-UA" sz="144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 розвитку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9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sz="39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</a:br>
            <a:endParaRPr lang="ru-RU" sz="39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346" name="TextBox 11"/>
          <p:cNvSpPr txBox="1">
            <a:spLocks noChangeArrowheads="1"/>
          </p:cNvSpPr>
          <p:nvPr/>
        </p:nvSpPr>
        <p:spPr bwMode="auto">
          <a:xfrm>
            <a:off x="2916238" y="1131888"/>
            <a:ext cx="3240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uk-UA" altLang="ru-RU" sz="1600" b="1"/>
              <a:t> відновлення критичної інфраструктури та послуг</a:t>
            </a:r>
            <a:endParaRPr lang="ru-RU" altLang="ru-RU" sz="1600" b="1"/>
          </a:p>
        </p:txBody>
      </p:sp>
      <p:sp>
        <p:nvSpPr>
          <p:cNvPr id="14347" name="TextBox 12"/>
          <p:cNvSpPr txBox="1">
            <a:spLocks noChangeArrowheads="1"/>
          </p:cNvSpPr>
          <p:nvPr/>
        </p:nvSpPr>
        <p:spPr bwMode="auto">
          <a:xfrm>
            <a:off x="2916238" y="2066925"/>
            <a:ext cx="32400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uk-UA" altLang="ru-RU" sz="1600" b="1"/>
              <a:t> підвищення спроможності місцевої влади в умовах децентралізації та інформатизації</a:t>
            </a:r>
            <a:endParaRPr lang="ru-RU" altLang="ru-RU" sz="1600" b="1"/>
          </a:p>
        </p:txBody>
      </p:sp>
      <p:sp>
        <p:nvSpPr>
          <p:cNvPr id="14348" name="TextBox 13"/>
          <p:cNvSpPr txBox="1">
            <a:spLocks noChangeArrowheads="1"/>
          </p:cNvSpPr>
          <p:nvPr/>
        </p:nvSpPr>
        <p:spPr bwMode="auto">
          <a:xfrm>
            <a:off x="2916238" y="3219450"/>
            <a:ext cx="32400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uk-UA" altLang="ru-RU" sz="1600" b="1"/>
              <a:t> економічне відновлення та перехід  до сталого розвитку</a:t>
            </a:r>
            <a:endParaRPr lang="ru-RU" altLang="ru-RU" sz="1600" b="1"/>
          </a:p>
        </p:txBody>
      </p:sp>
      <p:sp>
        <p:nvSpPr>
          <p:cNvPr id="14349" name="TextBox 14"/>
          <p:cNvSpPr txBox="1">
            <a:spLocks noChangeArrowheads="1"/>
          </p:cNvSpPr>
          <p:nvPr/>
        </p:nvSpPr>
        <p:spPr bwMode="auto">
          <a:xfrm>
            <a:off x="2916238" y="4227513"/>
            <a:ext cx="3168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uk-UA" altLang="ru-RU" sz="1600" b="1"/>
              <a:t> створення сприятливих умов для життя та побудова миру</a:t>
            </a:r>
            <a:endParaRPr lang="ru-RU" altLang="ru-RU" sz="1600" b="1"/>
          </a:p>
        </p:txBody>
      </p:sp>
      <p:pic>
        <p:nvPicPr>
          <p:cNvPr id="14350" name="Picture 5" descr="3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-307975"/>
            <a:ext cx="3276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276585" y="1149631"/>
            <a:ext cx="8496944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 algn="ctr">
              <a:lnSpc>
                <a:spcPct val="120000"/>
              </a:lnSpc>
              <a:buClr>
                <a:srgbClr val="FFFF00"/>
              </a:buClr>
              <a:buSzPct val="75000"/>
              <a:defRPr/>
            </a:pPr>
            <a:r>
              <a:rPr lang="uk-UA" sz="3000" b="1" dirty="0" smtClean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етап</a:t>
            </a:r>
            <a:r>
              <a:rPr lang="uk-UA" sz="30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: 2017-2018 роки</a:t>
            </a:r>
          </a:p>
          <a:p>
            <a:pPr marL="342900" lvl="0" indent="-342900">
              <a:lnSpc>
                <a:spcPct val="120000"/>
              </a:lnSpc>
              <a:buClr>
                <a:srgbClr val="FFFF00"/>
              </a:buClr>
              <a:buSzPct val="75000"/>
              <a:defRPr/>
            </a:pPr>
            <a:r>
              <a:rPr lang="uk-UA" sz="30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Заплановано </a:t>
            </a:r>
            <a:r>
              <a:rPr lang="uk-UA" sz="32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124</a:t>
            </a:r>
            <a:r>
              <a:rPr lang="uk-UA" sz="30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 проектних ідей на </a:t>
            </a:r>
            <a:r>
              <a:rPr lang="uk-UA" sz="32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3,5</a:t>
            </a:r>
            <a:r>
              <a:rPr lang="uk-UA" sz="30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 млрд грн</a:t>
            </a:r>
          </a:p>
        </p:txBody>
      </p:sp>
      <p:sp>
        <p:nvSpPr>
          <p:cNvPr id="7" name="TextBox 127"/>
          <p:cNvSpPr txBox="1">
            <a:spLocks noChangeArrowheads="1"/>
          </p:cNvSpPr>
          <p:nvPr/>
        </p:nvSpPr>
        <p:spPr bwMode="auto">
          <a:xfrm>
            <a:off x="1907704" y="66885"/>
            <a:ext cx="51487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ru-RU" sz="4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РЕАЛІЗАЦІЯ СТРАТЕГІЇ</a:t>
            </a:r>
          </a:p>
        </p:txBody>
      </p:sp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01600"/>
            <a:ext cx="514350" cy="53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444747" y="3147814"/>
            <a:ext cx="8352928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ctr">
              <a:lnSpc>
                <a:spcPct val="120000"/>
              </a:lnSpc>
              <a:buClr>
                <a:srgbClr val="FFFF00"/>
              </a:buClr>
              <a:buSzPct val="75000"/>
              <a:defRPr/>
            </a:pPr>
            <a:r>
              <a:rPr lang="uk-UA" sz="3000" b="1" dirty="0" smtClean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uk-UA" sz="30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етап: 2019-2020 роки</a:t>
            </a:r>
          </a:p>
          <a:p>
            <a:pPr marL="342900" indent="-342900">
              <a:lnSpc>
                <a:spcPct val="120000"/>
              </a:lnSpc>
              <a:buClr>
                <a:srgbClr val="FFFF00"/>
              </a:buClr>
              <a:buSzPct val="75000"/>
              <a:defRPr/>
            </a:pPr>
            <a:r>
              <a:rPr lang="uk-UA" sz="30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Заплановано </a:t>
            </a:r>
            <a:r>
              <a:rPr lang="uk-UA" sz="32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57</a:t>
            </a:r>
            <a:r>
              <a:rPr lang="uk-UA" sz="30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 проектних ідей на </a:t>
            </a:r>
            <a:r>
              <a:rPr lang="uk-UA" sz="32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3,2</a:t>
            </a:r>
            <a:r>
              <a:rPr lang="uk-UA" sz="30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 млрд грн</a:t>
            </a:r>
          </a:p>
        </p:txBody>
      </p:sp>
      <p:pic>
        <p:nvPicPr>
          <p:cNvPr id="9" name="Picture 5" descr="3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-307975"/>
            <a:ext cx="3276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27834"/>
            <a:ext cx="440105" cy="5404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28" y="3184559"/>
            <a:ext cx="471312" cy="58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323528" y="850900"/>
            <a:ext cx="8856984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buClr>
                <a:srgbClr val="FFFF00"/>
              </a:buClr>
              <a:defRPr/>
            </a:pPr>
            <a:r>
              <a:rPr lang="uk-UA" sz="24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Реалізовувалось </a:t>
            </a:r>
            <a:r>
              <a:rPr lang="uk-UA" sz="30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59</a:t>
            </a:r>
            <a:r>
              <a:rPr lang="uk-UA" sz="24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 проектів на </a:t>
            </a:r>
            <a:r>
              <a:rPr lang="uk-UA" sz="30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2,7</a:t>
            </a:r>
            <a:r>
              <a:rPr lang="uk-UA" sz="24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 млрд грн (77,2% від плану).</a:t>
            </a:r>
          </a:p>
          <a:p>
            <a:pPr>
              <a:lnSpc>
                <a:spcPct val="130000"/>
              </a:lnSpc>
              <a:buClr>
                <a:srgbClr val="FFFF00"/>
              </a:buClr>
              <a:defRPr/>
            </a:pPr>
            <a:r>
              <a:rPr lang="uk-UA" sz="24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З них </a:t>
            </a:r>
            <a:r>
              <a:rPr lang="uk-UA" sz="30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25</a:t>
            </a:r>
            <a:r>
              <a:rPr lang="uk-UA" sz="24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 – завершено</a:t>
            </a:r>
            <a:r>
              <a:rPr lang="uk-UA" sz="2400" b="1" dirty="0" smtClean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002060"/>
              </a:solidFill>
              <a:latin typeface="+mj-lt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rgbClr val="FFFF00"/>
              </a:buClr>
              <a:defRPr/>
            </a:pPr>
            <a:endParaRPr lang="uk-UA" sz="1500" b="1" dirty="0">
              <a:solidFill>
                <a:srgbClr val="002060"/>
              </a:solidFill>
              <a:latin typeface="+mj-lt"/>
              <a:ea typeface="+mj-ea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  <a:buClr>
                <a:srgbClr val="FFFF00"/>
              </a:buClr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Питома </a:t>
            </a:r>
            <a:r>
              <a:rPr lang="uk-UA" sz="20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вага у видатках:</a:t>
            </a:r>
          </a:p>
          <a:p>
            <a:pPr marL="357188" indent="-177800">
              <a:lnSpc>
                <a:spcPct val="120000"/>
              </a:lnSpc>
              <a:spcAft>
                <a:spcPts val="900"/>
              </a:spcAft>
              <a:buClr>
                <a:srgbClr val="FFFF00"/>
              </a:buClr>
              <a:defRPr/>
            </a:pPr>
            <a:r>
              <a:rPr lang="uk-UA" sz="20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- відновлення критичної інфраструктури та послуг 		- </a:t>
            </a:r>
            <a:r>
              <a:rPr lang="uk-UA" sz="20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85,3%</a:t>
            </a:r>
          </a:p>
          <a:p>
            <a:pPr marL="357188" indent="-177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None/>
              <a:defRPr/>
            </a:pPr>
            <a:r>
              <a:rPr lang="uk-UA" sz="20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- </a:t>
            </a:r>
            <a:r>
              <a:rPr lang="uk-UA" altLang="ru-RU" sz="20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підвищення спроможності місцевої влади в умовах</a:t>
            </a:r>
            <a:br>
              <a:rPr lang="uk-UA" altLang="ru-RU" sz="20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</a:br>
            <a:r>
              <a:rPr lang="uk-UA" altLang="ru-RU" sz="20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децентралізації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та </a:t>
            </a:r>
            <a:r>
              <a:rPr lang="ru-RU" altLang="ru-RU" sz="2000" b="1" dirty="0" err="1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інформатизації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 				-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1,6 %</a:t>
            </a:r>
          </a:p>
          <a:p>
            <a:pPr marL="357188" indent="-177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- </a:t>
            </a:r>
            <a:r>
              <a:rPr lang="uk-UA" sz="20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економічне відновлення та сталий розвиток 		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	</a:t>
            </a:r>
            <a:r>
              <a:rPr lang="uk-UA" sz="2000" b="1" dirty="0" smtClean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- </a:t>
            </a:r>
            <a:r>
              <a:rPr lang="uk-UA" sz="20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3,6%</a:t>
            </a:r>
          </a:p>
          <a:p>
            <a:pPr marL="357188" indent="-177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None/>
              <a:defRPr/>
            </a:pPr>
            <a:r>
              <a:rPr lang="uk-UA" sz="20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- </a:t>
            </a:r>
            <a:r>
              <a:rPr lang="uk-UA" altLang="ru-RU" sz="20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підвищення безпеки життя та розбудова миру		</a:t>
            </a:r>
            <a:r>
              <a:rPr lang="en-US" altLang="ru-RU" sz="2000" b="1" dirty="0" smtClean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	</a:t>
            </a:r>
            <a:r>
              <a:rPr lang="uk-UA" altLang="ru-RU" sz="2000" b="1" dirty="0" smtClean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- </a:t>
            </a:r>
            <a:r>
              <a:rPr lang="uk-UA" altLang="ru-RU" sz="20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9,5%</a:t>
            </a:r>
            <a:endParaRPr lang="uk-UA" sz="2000" b="1" dirty="0">
              <a:solidFill>
                <a:srgbClr val="FF0000"/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127"/>
          <p:cNvSpPr txBox="1">
            <a:spLocks noChangeArrowheads="1"/>
          </p:cNvSpPr>
          <p:nvPr/>
        </p:nvSpPr>
        <p:spPr bwMode="auto">
          <a:xfrm>
            <a:off x="827584" y="66885"/>
            <a:ext cx="69847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uk-UA" altLang="ru-RU" sz="4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ПІДСУМКИ </a:t>
            </a:r>
            <a:r>
              <a:rPr lang="uk-UA" sz="4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2017-2018 років</a:t>
            </a:r>
            <a:endParaRPr lang="uk-UA" altLang="ru-RU" sz="40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01600"/>
            <a:ext cx="514350" cy="53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6000" y="-7224778"/>
            <a:ext cx="4572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20000"/>
              </a:lnSpc>
              <a:buClr>
                <a:srgbClr val="FFFF00"/>
              </a:buClr>
              <a:buSzPct val="75000"/>
              <a:defRPr/>
            </a:pPr>
            <a:r>
              <a:rPr kumimoji="1" lang="uk-UA" sz="2400" kern="0" dirty="0">
                <a:solidFill>
                  <a:srgbClr val="078A4A"/>
                </a:solidFill>
                <a:latin typeface="Arial" panose="020B0604020202020204" pitchFamily="34" charset="0"/>
              </a:rPr>
              <a:t>План заходів 2017-2018 роки:</a:t>
            </a:r>
          </a:p>
          <a:p>
            <a:pPr marL="342900" lvl="0" indent="-342900">
              <a:lnSpc>
                <a:spcPct val="120000"/>
              </a:lnSpc>
              <a:buClr>
                <a:srgbClr val="FFFF00"/>
              </a:buClr>
              <a:buSzPct val="75000"/>
              <a:defRPr/>
            </a:pPr>
            <a:r>
              <a:rPr lang="uk-UA" sz="2400" kern="0" dirty="0">
                <a:solidFill>
                  <a:srgbClr val="078A4A"/>
                </a:solidFill>
                <a:latin typeface="Arial" panose="020B0604020202020204" pitchFamily="34" charset="0"/>
              </a:rPr>
              <a:t>124 проекти – 3,5 млрд грн</a:t>
            </a:r>
          </a:p>
        </p:txBody>
      </p:sp>
      <p:pic>
        <p:nvPicPr>
          <p:cNvPr id="9" name="Picture 5" descr="3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-307975"/>
            <a:ext cx="3276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67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6972" y="3997047"/>
            <a:ext cx="2215157" cy="106062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kern="0" dirty="0">
                <a:solidFill>
                  <a:prstClr val="white"/>
                </a:solidFill>
                <a:latin typeface="Calibri"/>
                <a:cs typeface="+mn-cs"/>
              </a:rPr>
              <a:t>ВІДНОВЛЕННЯ КРИТИЧНОЇ ІНФРАСТРУКТУРИ ТА ПОСЛУГ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4838" y="1807798"/>
            <a:ext cx="2215156" cy="102947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1300" b="1" kern="0" dirty="0">
                <a:solidFill>
                  <a:prstClr val="white"/>
                </a:solidFill>
                <a:latin typeface="Calibri"/>
                <a:cs typeface="+mn-cs"/>
              </a:rPr>
              <a:t>ПІДВИЩЕННЯ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1300" b="1" kern="0" dirty="0">
                <a:solidFill>
                  <a:prstClr val="white"/>
                </a:solidFill>
                <a:latin typeface="Calibri"/>
                <a:cs typeface="+mn-cs"/>
              </a:rPr>
              <a:t>СПРОМОЖНОСТІ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1300" b="1" kern="0" dirty="0">
                <a:solidFill>
                  <a:prstClr val="white"/>
                </a:solidFill>
                <a:latin typeface="Calibri"/>
                <a:cs typeface="+mn-cs"/>
              </a:rPr>
              <a:t>МІСЦЕВОЇ ВЛАДИ В УМОВАХ ДЕЦЕНТРАЛІЗАЦІЇ </a:t>
            </a:r>
            <a:r>
              <a:rPr lang="ru-RU" altLang="ru-RU" sz="1300" b="1" kern="0" dirty="0">
                <a:solidFill>
                  <a:prstClr val="white"/>
                </a:solidFill>
                <a:latin typeface="Calibri"/>
                <a:cs typeface="+mn-cs"/>
              </a:rPr>
              <a:t>ТА ІНФОРМАТИЗАЦІЇ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4838" y="713000"/>
            <a:ext cx="2215157" cy="1016903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kern="0" dirty="0">
                <a:solidFill>
                  <a:prstClr val="white"/>
                </a:solidFill>
                <a:latin typeface="Calibri"/>
                <a:cs typeface="+mn-cs"/>
              </a:rPr>
              <a:t>ЕКОНОМІЧНЕ ВІДНОВЛЕННЯ ТА СТАЛИЙ РОЗВИТОК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4836" y="2920549"/>
            <a:ext cx="2215158" cy="1008112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1300" b="1" kern="0" dirty="0">
                <a:solidFill>
                  <a:prstClr val="white"/>
                </a:solidFill>
                <a:latin typeface="Calibri"/>
                <a:cs typeface="+mn-cs"/>
              </a:rPr>
              <a:t>ПІДВИЩЕННЯ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1300" b="1" kern="0" dirty="0">
                <a:solidFill>
                  <a:prstClr val="white"/>
                </a:solidFill>
                <a:latin typeface="Calibri"/>
                <a:cs typeface="+mn-cs"/>
              </a:rPr>
              <a:t>БЕЗПЕКИ ЖИТТЯ ТА РОЗБУДОВА МИРУ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88050" y="4013600"/>
            <a:ext cx="5792518" cy="1044067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kern="0" dirty="0">
                <a:solidFill>
                  <a:prstClr val="white"/>
                </a:solidFill>
                <a:latin typeface="Calibri"/>
                <a:cs typeface="+mn-cs"/>
              </a:rPr>
              <a:t>ПІДКЛЮЧЕННЯ ДО ЄДИНОЇ ЕНЕРГОСИСТЕМИ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kern="0" dirty="0">
                <a:solidFill>
                  <a:prstClr val="white"/>
                </a:solidFill>
                <a:latin typeface="Calibri"/>
              </a:rPr>
              <a:t>РЕМОНТ АВТОШЛЯХІВ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kern="0" dirty="0">
                <a:solidFill>
                  <a:prstClr val="white"/>
                </a:solidFill>
                <a:latin typeface="Calibri"/>
              </a:rPr>
              <a:t>ВІДНОВЛЕННЯ ВНЗ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kern="0" dirty="0">
                <a:solidFill>
                  <a:prstClr val="white"/>
                </a:solidFill>
                <a:latin typeface="Calibri"/>
              </a:rPr>
              <a:t>ПОБУДОВА СПЕЦІАЛІЗОВАНОЇ МЕДИЦИНИ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71970" y="1811727"/>
            <a:ext cx="5792518" cy="1019303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kern="0" dirty="0">
                <a:solidFill>
                  <a:prstClr val="white"/>
                </a:solidFill>
                <a:latin typeface="Calibri"/>
              </a:rPr>
              <a:t>ЗНАЧНА ПІДТРИМКА ДОНОРІВ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kern="0" dirty="0">
                <a:solidFill>
                  <a:prstClr val="white"/>
                </a:solidFill>
                <a:latin typeface="Calibri"/>
              </a:rPr>
              <a:t>А</a:t>
            </a:r>
            <a:r>
              <a:rPr lang="uk-UA" sz="1300" b="1" kern="0" dirty="0">
                <a:solidFill>
                  <a:prstClr val="white"/>
                </a:solidFill>
                <a:latin typeface="Calibri"/>
                <a:cs typeface="+mn-cs"/>
              </a:rPr>
              <a:t>КТИВІЗАЦІЯ ДЕЦЕНТРАЛІЗАЦІЙНИХ ПРОЦЕСІВ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kern="0" dirty="0">
                <a:solidFill>
                  <a:prstClr val="white"/>
                </a:solidFill>
                <a:latin typeface="Calibri"/>
              </a:rPr>
              <a:t>РЕГІОНАЛЬНА ПРОГРАМА ПІДТРИМКИ МІСЦЕВОГО САМОВРЯДУВАННЯ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kern="0" dirty="0">
                <a:solidFill>
                  <a:prstClr val="white"/>
                </a:solidFill>
                <a:latin typeface="Calibri"/>
                <a:cs typeface="+mn-cs"/>
              </a:rPr>
              <a:t>ОБЛАСНИЙ МІСТОБУДІВНИЙ КАДАСТР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65724" y="706755"/>
            <a:ext cx="5798761" cy="1023147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uk-UA" sz="1300" b="1" kern="0" dirty="0">
              <a:solidFill>
                <a:prstClr val="white"/>
              </a:solidFill>
              <a:latin typeface="Calibri"/>
              <a:cs typeface="+mn-cs"/>
            </a:endParaRP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kern="0" dirty="0">
                <a:solidFill>
                  <a:prstClr val="white"/>
                </a:solidFill>
                <a:latin typeface="Calibri"/>
              </a:rPr>
              <a:t>РЕГІОНАЛЬНА ПРОГРАМА ПІДТРИМКИ МАЛОГО ТА СЕРЕДНЬОГО БІЗНЕСУ</a:t>
            </a:r>
            <a:endParaRPr lang="uk-UA" sz="1300" b="1" kern="0" dirty="0">
              <a:solidFill>
                <a:prstClr val="white"/>
              </a:solidFill>
              <a:latin typeface="Calibri"/>
              <a:cs typeface="+mn-cs"/>
            </a:endParaRP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kern="0" dirty="0">
                <a:solidFill>
                  <a:prstClr val="white"/>
                </a:solidFill>
                <a:latin typeface="Calibri"/>
                <a:cs typeface="+mn-cs"/>
              </a:rPr>
              <a:t>50 % ЕКСПОРТУ – КРАЇНИ ЄС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kern="0" dirty="0">
                <a:solidFill>
                  <a:prstClr val="white"/>
                </a:solidFill>
                <a:latin typeface="Calibri"/>
              </a:rPr>
              <a:t>70</a:t>
            </a:r>
            <a:r>
              <a:rPr lang="uk-UA" sz="1300" b="1" kern="0" dirty="0">
                <a:solidFill>
                  <a:prstClr val="white"/>
                </a:solidFill>
                <a:latin typeface="Calibri"/>
              </a:rPr>
              <a:t>% ЗАЙНЯТИХ – МАЛИЙ ТА СЕРЕДНІЙ БІЗНЕС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kern="0" dirty="0">
                <a:solidFill>
                  <a:prstClr val="white"/>
                </a:solidFill>
                <a:latin typeface="Calibri"/>
              </a:rPr>
              <a:t>РЕГІОНАЛЬНА ПРОГРАМА ПОВОДЖЕННЯ З ПОБУТОВИМИ ВІДХОДАМИ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kern="0" dirty="0">
                <a:solidFill>
                  <a:prstClr val="white"/>
                </a:solidFill>
                <a:latin typeface="Calibri"/>
                <a:cs typeface="+mn-cs"/>
              </a:rPr>
              <a:t>ЗЕЛЕНИЙ ТА МІСЦЕВИЙ ТУРИЗМ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uk-UA" sz="1050" b="1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77230" y="2920549"/>
            <a:ext cx="5787255" cy="101163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kern="0" dirty="0">
                <a:solidFill>
                  <a:prstClr val="white"/>
                </a:solidFill>
                <a:latin typeface="Calibri"/>
                <a:cs typeface="+mn-cs"/>
              </a:rPr>
              <a:t>ЗНАЧНА ПІДТРИМКА ДОНОРІВ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kern="0" dirty="0">
                <a:solidFill>
                  <a:prstClr val="white"/>
                </a:solidFill>
                <a:latin typeface="Calibri"/>
              </a:rPr>
              <a:t>РЕГІОНАЛЬНА ПРОГРАМА РОЗВИТКУ ПРАВООХОРОННОЇ СФЕРИ ТА ЦИВІЛЬНОГО ЗАХИСТУ</a:t>
            </a:r>
            <a:endParaRPr lang="uk-UA" sz="1300" b="1" kern="0" dirty="0">
              <a:solidFill>
                <a:prstClr val="white"/>
              </a:solidFill>
              <a:latin typeface="Calibri"/>
              <a:cs typeface="+mn-cs"/>
            </a:endParaRP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kern="0" dirty="0">
                <a:solidFill>
                  <a:prstClr val="white"/>
                </a:solidFill>
                <a:latin typeface="Calibri"/>
              </a:rPr>
              <a:t>ЗАПУСК ТЕЛЕВЕЖІ В НОВОАЙДАРСЬКОМУ РАЙОНІ</a:t>
            </a:r>
            <a:endParaRPr lang="uk-UA" sz="1300" b="1" kern="0" dirty="0">
              <a:solidFill>
                <a:prstClr val="white"/>
              </a:solidFill>
              <a:latin typeface="Calibri"/>
              <a:cs typeface="+mn-cs"/>
            </a:endParaRP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kern="0" dirty="0">
                <a:solidFill>
                  <a:prstClr val="white"/>
                </a:solidFill>
                <a:latin typeface="Calibri"/>
              </a:rPr>
              <a:t>БУДІВНИЦТВО ЖИТЛА ДЛЯ ВПО</a:t>
            </a:r>
            <a:endParaRPr lang="uk-UA" sz="1300" b="1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6" name="Рисунок 1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01600"/>
            <a:ext cx="514350" cy="53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5" descr="3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-307975"/>
            <a:ext cx="3276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63077"/>
            <a:ext cx="3189040" cy="570423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ТЕНДЕНЦІЇ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2774658" y="4447256"/>
            <a:ext cx="332899" cy="248690"/>
          </a:xfrm>
          <a:prstGeom prst="rightArrow">
            <a:avLst/>
          </a:prstGeom>
          <a:solidFill>
            <a:srgbClr val="FBE1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758578" y="2246656"/>
            <a:ext cx="332899" cy="248690"/>
          </a:xfrm>
          <a:prstGeom prst="rightArrow">
            <a:avLst/>
          </a:prstGeom>
          <a:solidFill>
            <a:srgbClr val="FBE1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758578" y="1115366"/>
            <a:ext cx="332899" cy="248690"/>
          </a:xfrm>
          <a:prstGeom prst="rightArrow">
            <a:avLst/>
          </a:prstGeom>
          <a:solidFill>
            <a:srgbClr val="FBE1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2758576" y="3298999"/>
            <a:ext cx="332899" cy="248690"/>
          </a:xfrm>
          <a:prstGeom prst="rightArrow">
            <a:avLst/>
          </a:prstGeom>
          <a:solidFill>
            <a:srgbClr val="FBE1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963572" y="1131590"/>
            <a:ext cx="7189471" cy="3058376"/>
          </a:xfrm>
          <a:prstGeom prst="rect">
            <a:avLst/>
          </a:prstGeom>
          <a:solidFill>
            <a:sysClr val="window" lastClr="FFFFFF">
              <a:alpha val="50000"/>
            </a:sysClr>
          </a:soli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257175" indent="-257175" defTabSz="685800" eaLnBrk="1" hangingPunct="1">
              <a:lnSpc>
                <a:spcPct val="130000"/>
              </a:lnSpc>
              <a:spcBef>
                <a:spcPct val="0"/>
              </a:spcBef>
              <a:buClr>
                <a:srgbClr val="FFFF00"/>
              </a:buClr>
              <a:buNone/>
              <a:defRPr/>
            </a:pPr>
            <a:r>
              <a:rPr lang="uk-UA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1. УПРАВЛІННЯ</a:t>
            </a:r>
          </a:p>
          <a:p>
            <a:pPr marL="257175" indent="-257175" defTabSz="685800" eaLnBrk="1" hangingPunct="1">
              <a:lnSpc>
                <a:spcPct val="130000"/>
              </a:lnSpc>
              <a:spcBef>
                <a:spcPct val="0"/>
              </a:spcBef>
              <a:buClr>
                <a:srgbClr val="FFFF00"/>
              </a:buClr>
              <a:buNone/>
              <a:defRPr/>
            </a:pPr>
            <a:endParaRPr lang="uk-UA" sz="24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257175" indent="-257175" defTabSz="685800" eaLnBrk="1" hangingPunct="1">
              <a:lnSpc>
                <a:spcPct val="130000"/>
              </a:lnSpc>
              <a:spcBef>
                <a:spcPct val="0"/>
              </a:spcBef>
              <a:buClr>
                <a:srgbClr val="FFFF00"/>
              </a:buClr>
              <a:buNone/>
              <a:defRPr/>
            </a:pPr>
            <a:r>
              <a:rPr lang="uk-UA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2. БЕЗПЕКА</a:t>
            </a:r>
          </a:p>
          <a:p>
            <a:pPr marL="257175" indent="-257175" defTabSz="685800" eaLnBrk="1" hangingPunct="1">
              <a:lnSpc>
                <a:spcPct val="130000"/>
              </a:lnSpc>
              <a:spcBef>
                <a:spcPct val="0"/>
              </a:spcBef>
              <a:buClr>
                <a:srgbClr val="FFFF00"/>
              </a:buClr>
              <a:buNone/>
              <a:defRPr/>
            </a:pPr>
            <a:endParaRPr lang="uk-UA" sz="24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130000"/>
              </a:lnSpc>
              <a:spcBef>
                <a:spcPct val="0"/>
              </a:spcBef>
              <a:buClr>
                <a:srgbClr val="FFFF00"/>
              </a:buClr>
              <a:buNone/>
              <a:defRPr/>
            </a:pPr>
            <a:r>
              <a:rPr lang="uk-UA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3. ЕКОНОМІЧНА АКТИВНІСТЬ</a:t>
            </a:r>
          </a:p>
          <a:p>
            <a:pPr lvl="0" eaLnBrk="1" hangingPunct="1">
              <a:lnSpc>
                <a:spcPct val="130000"/>
              </a:lnSpc>
              <a:spcBef>
                <a:spcPct val="0"/>
              </a:spcBef>
              <a:buClr>
                <a:srgbClr val="FFFF00"/>
              </a:buClr>
              <a:buNone/>
              <a:defRPr/>
            </a:pPr>
            <a:endParaRPr lang="uk-UA" sz="24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130000"/>
              </a:lnSpc>
              <a:spcBef>
                <a:spcPct val="0"/>
              </a:spcBef>
              <a:buClr>
                <a:srgbClr val="FFFF00"/>
              </a:buClr>
              <a:buNone/>
              <a:defRPr/>
            </a:pPr>
            <a:r>
              <a:rPr lang="uk-UA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4. ІНФРАСТРУКТУРА ТА СОЦІАЛЬНІ ПОСЛУГИ</a:t>
            </a:r>
          </a:p>
          <a:p>
            <a:pPr marL="257175" indent="-257175" defTabSz="685800" eaLnBrk="1" hangingPunct="1">
              <a:lnSpc>
                <a:spcPct val="130000"/>
              </a:lnSpc>
              <a:spcBef>
                <a:spcPct val="0"/>
              </a:spcBef>
              <a:buClr>
                <a:srgbClr val="FFFF00"/>
              </a:buClr>
              <a:buNone/>
              <a:defRPr/>
            </a:pPr>
            <a:endParaRPr lang="uk-UA" sz="788" kern="0" dirty="0">
              <a:solidFill>
                <a:srgbClr val="078A4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 eaLnBrk="1" hangingPunct="1">
              <a:lnSpc>
                <a:spcPct val="130000"/>
              </a:lnSpc>
              <a:spcBef>
                <a:spcPct val="0"/>
              </a:spcBef>
              <a:buClr>
                <a:srgbClr val="FFFF00"/>
              </a:buClr>
              <a:buNone/>
              <a:defRPr/>
            </a:pPr>
            <a:endParaRPr lang="ru-RU" sz="2100" kern="0" dirty="0">
              <a:solidFill>
                <a:srgbClr val="078A4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 eaLnBrk="1" hangingPunct="1">
              <a:lnSpc>
                <a:spcPct val="130000"/>
              </a:lnSpc>
              <a:spcBef>
                <a:spcPct val="0"/>
              </a:spcBef>
              <a:buClr>
                <a:srgbClr val="FFFF00"/>
              </a:buClr>
              <a:buNone/>
              <a:defRPr/>
            </a:pPr>
            <a:endParaRPr lang="ru-RU" sz="4500" u="sng" kern="0" dirty="0">
              <a:solidFill>
                <a:srgbClr val="4F81BD">
                  <a:lumMod val="50000"/>
                </a:srgbClr>
              </a:solidFill>
              <a:effectLst/>
              <a:latin typeface="Calibri"/>
            </a:endParaRPr>
          </a:p>
          <a:p>
            <a:pPr marL="257175" indent="-257175" defTabSz="685800" eaLnBrk="1" hangingPunct="1">
              <a:lnSpc>
                <a:spcPct val="130000"/>
              </a:lnSpc>
              <a:spcBef>
                <a:spcPct val="0"/>
              </a:spcBef>
              <a:buClr>
                <a:srgbClr val="FFFF00"/>
              </a:buClr>
              <a:buNone/>
              <a:defRPr/>
            </a:pPr>
            <a:endParaRPr lang="en-US" sz="900" u="sng" kern="0" dirty="0">
              <a:solidFill>
                <a:srgbClr val="4F81BD">
                  <a:lumMod val="50000"/>
                </a:srgbClr>
              </a:solidFill>
              <a:effectLst/>
              <a:latin typeface="Calibri"/>
            </a:endParaRPr>
          </a:p>
          <a:p>
            <a:pPr marL="0" lvl="1" indent="0" defTabSz="685800" eaLnBrk="1" hangingPunct="1">
              <a:lnSpc>
                <a:spcPct val="65000"/>
              </a:lnSpc>
              <a:spcBef>
                <a:spcPct val="0"/>
              </a:spcBef>
              <a:buClr>
                <a:srgbClr val="4F81BD"/>
              </a:buClr>
              <a:buNone/>
              <a:defRPr/>
            </a:pPr>
            <a:endParaRPr lang="en-US" sz="900" u="sng" kern="0" dirty="0">
              <a:solidFill>
                <a:srgbClr val="4F81BD">
                  <a:lumMod val="50000"/>
                </a:srgbClr>
              </a:solidFill>
              <a:effectLst/>
              <a:latin typeface="Calibri"/>
            </a:endParaRPr>
          </a:p>
          <a:p>
            <a:pPr marL="0" lvl="1" indent="0" defTabSz="685800" eaLnBrk="1" hangingPunct="1">
              <a:lnSpc>
                <a:spcPct val="65000"/>
              </a:lnSpc>
              <a:spcBef>
                <a:spcPct val="0"/>
              </a:spcBef>
              <a:buClr>
                <a:srgbClr val="4F81BD"/>
              </a:buClr>
              <a:buNone/>
              <a:defRPr/>
            </a:pPr>
            <a:endParaRPr lang="uk-UA" sz="900" u="sng" kern="0" dirty="0">
              <a:solidFill>
                <a:srgbClr val="4F81BD">
                  <a:lumMod val="50000"/>
                </a:srgbClr>
              </a:solidFill>
              <a:effectLst/>
              <a:latin typeface="Calibri"/>
            </a:endParaRPr>
          </a:p>
          <a:p>
            <a:pPr marL="257175" indent="-257175" defTabSz="685800" eaLnBrk="1" hangingPunct="1">
              <a:lnSpc>
                <a:spcPct val="80000"/>
              </a:lnSpc>
              <a:buClr>
                <a:srgbClr val="4F81BD"/>
              </a:buClr>
              <a:defRPr/>
            </a:pPr>
            <a:endParaRPr lang="en-US" sz="1800" u="sng" kern="0" dirty="0">
              <a:solidFill>
                <a:srgbClr val="4F81BD">
                  <a:lumMod val="50000"/>
                </a:srgbClr>
              </a:solidFill>
              <a:effectLst/>
              <a:latin typeface="Calibri"/>
            </a:endParaRPr>
          </a:p>
          <a:p>
            <a:pPr marL="257175" indent="-257175" defTabSz="685800" eaLnBrk="1" hangingPunct="1">
              <a:lnSpc>
                <a:spcPct val="80000"/>
              </a:lnSpc>
              <a:buClr>
                <a:srgbClr val="4F81BD"/>
              </a:buClr>
              <a:defRPr/>
            </a:pPr>
            <a:endParaRPr lang="ru-RU" sz="1800" u="sng" kern="0" dirty="0">
              <a:solidFill>
                <a:srgbClr val="4F81BD">
                  <a:lumMod val="50000"/>
                </a:srgbClr>
              </a:solidFill>
              <a:effectLst/>
              <a:latin typeface="Calibri"/>
            </a:endParaRPr>
          </a:p>
        </p:txBody>
      </p:sp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101600"/>
            <a:ext cx="514350" cy="53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3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-307975"/>
            <a:ext cx="3276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8959"/>
            <a:ext cx="3233267" cy="585031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ПРОБЛЕМИ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59582"/>
            <a:ext cx="2952328" cy="196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53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642" y="3924848"/>
            <a:ext cx="2088231" cy="1021194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kern="0" dirty="0">
                <a:solidFill>
                  <a:prstClr val="white"/>
                </a:solidFill>
                <a:latin typeface="Calibri"/>
                <a:cs typeface="+mn-cs"/>
              </a:rPr>
              <a:t>ВІДНОВЛЕННЯ КРИТИЧНОЇ ІНФРАСТРУКТУРИ ТА ПОСЛУГ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6738" y="1794278"/>
            <a:ext cx="2088233" cy="97834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1200" b="1" kern="0" dirty="0">
                <a:solidFill>
                  <a:prstClr val="white"/>
                </a:solidFill>
                <a:latin typeface="Calibri"/>
                <a:cs typeface="+mn-cs"/>
              </a:rPr>
              <a:t>ПІДВІЩЕННЯ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1200" b="1" kern="0" dirty="0">
                <a:solidFill>
                  <a:prstClr val="white"/>
                </a:solidFill>
                <a:latin typeface="Calibri"/>
                <a:cs typeface="+mn-cs"/>
              </a:rPr>
              <a:t>СПРОМОЖНОСТІ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1200" b="1" kern="0" dirty="0">
                <a:solidFill>
                  <a:prstClr val="white"/>
                </a:solidFill>
                <a:latin typeface="Calibri"/>
                <a:cs typeface="+mn-cs"/>
              </a:rPr>
              <a:t>МІСЦЕВОЇ ВЛАДИ В УМОВАХ ДЕЦЕНТРАЛІЗАЦІЇ </a:t>
            </a:r>
            <a:r>
              <a:rPr lang="ru-RU" altLang="ru-RU" sz="1200" b="1" kern="0" dirty="0">
                <a:solidFill>
                  <a:prstClr val="white"/>
                </a:solidFill>
                <a:latin typeface="Calibri"/>
                <a:cs typeface="+mn-cs"/>
              </a:rPr>
              <a:t>ТА ІНФОРМАТИЗАЦІЇ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7184" y="708285"/>
            <a:ext cx="2094575" cy="97834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kern="0" dirty="0">
                <a:solidFill>
                  <a:prstClr val="white"/>
                </a:solidFill>
                <a:latin typeface="Calibri"/>
                <a:cs typeface="+mn-cs"/>
              </a:rPr>
              <a:t>ЕКОНОМІЧНЕ ВІДНОВЛЕННЯ ТА СТАЛИЙ РОЗВИТОК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7183" y="2864219"/>
            <a:ext cx="2094576" cy="970064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1200" b="1" kern="0" dirty="0">
                <a:solidFill>
                  <a:prstClr val="white"/>
                </a:solidFill>
                <a:latin typeface="Calibri"/>
                <a:cs typeface="+mn-cs"/>
              </a:rPr>
              <a:t>ПІДВИЩЕННЯ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1200" b="1" kern="0" dirty="0">
                <a:solidFill>
                  <a:prstClr val="white"/>
                </a:solidFill>
                <a:latin typeface="Calibri"/>
                <a:cs typeface="+mn-cs"/>
              </a:rPr>
              <a:t>БЕЗПЕКИ ЖИТТЯ ТА РОЗБУДОВА МИРУ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35041" y="3924848"/>
            <a:ext cx="6210970" cy="1020166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kern="0" dirty="0">
                <a:solidFill>
                  <a:prstClr val="white"/>
                </a:solidFill>
                <a:latin typeface="Calibri"/>
                <a:cs typeface="+mn-cs"/>
              </a:rPr>
              <a:t>СПЕЦІАЛІЗОВАНА МЕДИЦИНА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kern="0" dirty="0">
                <a:solidFill>
                  <a:prstClr val="white"/>
                </a:solidFill>
                <a:latin typeface="Calibri"/>
              </a:rPr>
              <a:t>ВИЩА ТА ПРОФТЕХОСВІТА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kern="0" dirty="0">
                <a:solidFill>
                  <a:prstClr val="white"/>
                </a:solidFill>
                <a:latin typeface="Calibri"/>
              </a:rPr>
              <a:t>ІНФРАСТРУКТУРА ЖИТЛОВО-КОМУНАЛЬНОГО ГОСПОДАРСТВА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kern="0" dirty="0">
                <a:solidFill>
                  <a:prstClr val="white"/>
                </a:solidFill>
                <a:latin typeface="Calibri"/>
              </a:rPr>
              <a:t>ЕНЕРГЕТИКА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28138" y="1809665"/>
            <a:ext cx="6210969" cy="961933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lvl="0" eaLnBrk="0" hangingPunct="0">
              <a:defRPr/>
            </a:pPr>
            <a:r>
              <a:rPr lang="uk-UA" sz="1200" b="1" kern="0" dirty="0">
                <a:solidFill>
                  <a:prstClr val="white"/>
                </a:solidFill>
                <a:latin typeface="Calibri"/>
              </a:rPr>
              <a:t>АНАЛІТИЧНИЙ ЦЕНТР (АРР)</a:t>
            </a:r>
          </a:p>
          <a:p>
            <a:pPr lvl="0" eaLnBrk="0" hangingPunct="0">
              <a:defRPr/>
            </a:pPr>
            <a:r>
              <a:rPr lang="uk-UA" sz="1200" b="1" kern="0" dirty="0">
                <a:solidFill>
                  <a:prstClr val="white"/>
                </a:solidFill>
                <a:latin typeface="Calibri"/>
              </a:rPr>
              <a:t>ДЕЦЕНТРАЛІЗАЦІЯ</a:t>
            </a:r>
            <a:r>
              <a:rPr lang="uk-UA" sz="1200" b="1" kern="0" dirty="0">
                <a:solidFill>
                  <a:prstClr val="white"/>
                </a:solidFill>
                <a:latin typeface="Calibri"/>
                <a:cs typeface="+mn-cs"/>
              </a:rPr>
              <a:t> – ПРОСТОРОВЕ ПЛАНУВАННЯ, ІНВЕНТАРИЗАЦІЯ МАЙНА,</a:t>
            </a:r>
            <a:r>
              <a:rPr lang="uk-UA" sz="1200" b="1" kern="0" dirty="0">
                <a:solidFill>
                  <a:prstClr val="white"/>
                </a:solidFill>
              </a:rPr>
              <a:t> ПРОМОЦІЯ </a:t>
            </a:r>
            <a:r>
              <a:rPr lang="uk-UA" sz="1200" b="1" kern="0" dirty="0">
                <a:solidFill>
                  <a:prstClr val="white"/>
                </a:solidFill>
                <a:latin typeface="Calibri"/>
              </a:rPr>
              <a:t>ЕНЕРГОМЕНЕДЖМЕНТ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kern="0" dirty="0">
                <a:solidFill>
                  <a:prstClr val="white"/>
                </a:solidFill>
                <a:latin typeface="Calibri"/>
                <a:cs typeface="+mn-cs"/>
              </a:rPr>
              <a:t>ПРОЗОРІСТЬ ТА АНТИКОРУПЦІЙНА ПОЛІТИКА, ЕЛЕКТРОННЕ ВРЯДУВАННЯ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kern="0" dirty="0">
                <a:solidFill>
                  <a:prstClr val="white"/>
                </a:solidFill>
                <a:latin typeface="Calibri"/>
                <a:cs typeface="+mn-cs"/>
              </a:rPr>
              <a:t>УПРАВЛ</a:t>
            </a:r>
            <a:r>
              <a:rPr lang="uk-UA" sz="1200" b="1" kern="0" dirty="0">
                <a:solidFill>
                  <a:prstClr val="white"/>
                </a:solidFill>
                <a:latin typeface="Calibri"/>
              </a:rPr>
              <a:t>І</a:t>
            </a:r>
            <a:r>
              <a:rPr lang="uk-UA" sz="1200" b="1" kern="0" dirty="0">
                <a:solidFill>
                  <a:prstClr val="white"/>
                </a:solidFill>
                <a:latin typeface="Calibri"/>
                <a:cs typeface="+mn-cs"/>
              </a:rPr>
              <a:t>ННЯ ЖИТЛОВИМ ФОНДОМ ТА ПОВОДЖЕННЯ З ТБО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34926" y="707257"/>
            <a:ext cx="6210970" cy="97834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kern="0" dirty="0">
                <a:solidFill>
                  <a:prstClr val="white"/>
                </a:solidFill>
                <a:latin typeface="Calibri"/>
                <a:cs typeface="+mn-cs"/>
              </a:rPr>
              <a:t>СІЛЬСЬКОГОСПОДАРСЬКА КООПЕРАЦІЯ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kern="0" dirty="0">
                <a:solidFill>
                  <a:prstClr val="white"/>
                </a:solidFill>
                <a:latin typeface="Calibri"/>
              </a:rPr>
              <a:t>ЕКОНОМІЧНИЙ РОЗВИТОК СІЛЬСЬКИХ ТЕРИТОРІЙ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kern="0" dirty="0">
                <a:solidFill>
                  <a:prstClr val="white"/>
                </a:solidFill>
                <a:latin typeface="Calibri"/>
                <a:cs typeface="+mn-cs"/>
              </a:rPr>
              <a:t>МАЛИЙ ТА СЕРЕДНІЙ БІЗНЕС –БІЗНЕСПЛАНУВАННЯ, ЕКСПОРТНИЙ ПОТЕНЦІАЛ, ФІНАНСИ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kern="0" dirty="0">
                <a:solidFill>
                  <a:prstClr val="white"/>
                </a:solidFill>
                <a:latin typeface="Calibri"/>
              </a:rPr>
              <a:t>ІНДУСТРІАЛЬНІ ПАРКИ</a:t>
            </a:r>
            <a:endParaRPr lang="uk-UA" sz="1200" b="1" kern="0" dirty="0">
              <a:solidFill>
                <a:prstClr val="white"/>
              </a:solidFill>
              <a:latin typeface="Calibri"/>
              <a:cs typeface="+mn-cs"/>
            </a:endParaRP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kern="0" dirty="0">
                <a:solidFill>
                  <a:prstClr val="white"/>
                </a:solidFill>
                <a:latin typeface="Calibri"/>
              </a:rPr>
              <a:t>АКТИВІЗАЦІЯ ІННОВАЦІЙНОЇ ДІЯЛЬНОСТІ</a:t>
            </a:r>
            <a:endParaRPr lang="uk-UA" sz="1200" b="1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34926" y="2863191"/>
            <a:ext cx="6217153" cy="939697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lvl="0" eaLnBrk="0" hangingPunct="0">
              <a:defRPr/>
            </a:pPr>
            <a:endParaRPr lang="uk-UA" sz="1200" b="1" kern="0" dirty="0">
              <a:solidFill>
                <a:prstClr val="white"/>
              </a:solidFill>
            </a:endParaRPr>
          </a:p>
          <a:p>
            <a:pPr lvl="0" eaLnBrk="0" hangingPunct="0">
              <a:defRPr/>
            </a:pPr>
            <a:r>
              <a:rPr lang="uk-UA" sz="1200" b="1" kern="0" dirty="0">
                <a:solidFill>
                  <a:prstClr val="white"/>
                </a:solidFill>
              </a:rPr>
              <a:t>РЕАГУВАННЯ НА НАСЛІДКИ ЗБРОЙНОГО КОНФЛІКТУ</a:t>
            </a:r>
          </a:p>
          <a:p>
            <a:pPr lvl="0" eaLnBrk="0" hangingPunct="0">
              <a:defRPr/>
            </a:pPr>
            <a:r>
              <a:rPr lang="uk-UA" sz="1200" b="1" kern="0" dirty="0">
                <a:solidFill>
                  <a:prstClr val="white"/>
                </a:solidFill>
              </a:rPr>
              <a:t>МІСЦЕВІ ІНІЦІАТИВИ</a:t>
            </a:r>
          </a:p>
          <a:p>
            <a:pPr lvl="0" eaLnBrk="0" hangingPunct="0">
              <a:defRPr/>
            </a:pPr>
            <a:r>
              <a:rPr lang="uk-UA" sz="1200" b="1" kern="0" dirty="0">
                <a:solidFill>
                  <a:prstClr val="white"/>
                </a:solidFill>
              </a:rPr>
              <a:t>ГРОМАДЯНСЬКА ОСВІТА</a:t>
            </a:r>
          </a:p>
          <a:p>
            <a:pPr lvl="0" eaLnBrk="0" hangingPunct="0">
              <a:defRPr/>
            </a:pPr>
            <a:r>
              <a:rPr lang="uk-UA" sz="1200" b="1" kern="0" dirty="0">
                <a:solidFill>
                  <a:prstClr val="white"/>
                </a:solidFill>
              </a:rPr>
              <a:t>ЦЕНТРИ РОЗВИТКУ ГРОМАД (ХАБИ)</a:t>
            </a:r>
          </a:p>
          <a:p>
            <a:pPr lvl="0" eaLnBrk="0" hangingPunct="0">
              <a:defRPr/>
            </a:pPr>
            <a:r>
              <a:rPr lang="uk-UA" sz="1050" b="1" kern="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6" name="Рисунок 1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01600"/>
            <a:ext cx="514350" cy="53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5" descr="3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-307975"/>
            <a:ext cx="3276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00" y="153940"/>
            <a:ext cx="6995120" cy="476704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ПРІОРИТЕТИ</a:t>
            </a:r>
            <a:endParaRPr lang="uk-UA" sz="3600" b="1" dirty="0">
              <a:solidFill>
                <a:srgbClr val="002060"/>
              </a:solidFill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0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2870</TotalTime>
  <Words>423</Words>
  <Application>Microsoft Office PowerPoint</Application>
  <PresentationFormat>Экран (16:9)</PresentationFormat>
  <Paragraphs>124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ТЕНДЕНЦІЇ</vt:lpstr>
      <vt:lpstr>ПРОБЛЕМИ</vt:lpstr>
      <vt:lpstr>ПРІОРИТЕТИ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PC5</dc:creator>
  <cp:lastModifiedBy>PC-10</cp:lastModifiedBy>
  <cp:revision>240</cp:revision>
  <cp:lastPrinted>2019-10-19T08:00:34Z</cp:lastPrinted>
  <dcterms:created xsi:type="dcterms:W3CDTF">2018-01-04T09:28:01Z</dcterms:created>
  <dcterms:modified xsi:type="dcterms:W3CDTF">2019-10-19T08:02:18Z</dcterms:modified>
</cp:coreProperties>
</file>